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4" r:id="rId9"/>
    <p:sldId id="286" r:id="rId10"/>
    <p:sldId id="291" r:id="rId11"/>
    <p:sldId id="287" r:id="rId12"/>
    <p:sldId id="288" r:id="rId13"/>
    <p:sldId id="289" r:id="rId14"/>
    <p:sldId id="290" r:id="rId15"/>
    <p:sldId id="292" r:id="rId16"/>
    <p:sldId id="293" r:id="rId17"/>
    <p:sldId id="294" r:id="rId18"/>
    <p:sldId id="295" r:id="rId19"/>
    <p:sldId id="296" r:id="rId20"/>
    <p:sldId id="297" r:id="rId21"/>
    <p:sldId id="265" r:id="rId22"/>
    <p:sldId id="266" r:id="rId23"/>
    <p:sldId id="267" r:id="rId24"/>
    <p:sldId id="268" r:id="rId25"/>
    <p:sldId id="269" r:id="rId26"/>
    <p:sldId id="270" r:id="rId27"/>
    <p:sldId id="272" r:id="rId28"/>
    <p:sldId id="271" r:id="rId29"/>
    <p:sldId id="273" r:id="rId30"/>
    <p:sldId id="274" r:id="rId31"/>
    <p:sldId id="279" r:id="rId32"/>
    <p:sldId id="275" r:id="rId33"/>
    <p:sldId id="276" r:id="rId34"/>
    <p:sldId id="277" r:id="rId35"/>
    <p:sldId id="278"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B0610-A202-42BD-84F3-D3ADEBE1F3F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5CECBB21-66F3-4F9E-94C4-D5624149FFB1}">
      <dgm:prSet phldrT="[Text]"/>
      <dgm:spPr/>
      <dgm:t>
        <a:bodyPr/>
        <a:lstStyle/>
        <a:p>
          <a:r>
            <a:rPr lang="en-US" dirty="0" smtClean="0"/>
            <a:t>TYPES OF RIGHTS</a:t>
          </a:r>
          <a:endParaRPr lang="en-IN" dirty="0"/>
        </a:p>
      </dgm:t>
    </dgm:pt>
    <dgm:pt modelId="{F11BD83C-0B2B-4BCD-8625-26AE7B2749EA}" type="parTrans" cxnId="{0CC44705-BB9E-47FF-9ADE-5B4722E756B3}">
      <dgm:prSet/>
      <dgm:spPr/>
      <dgm:t>
        <a:bodyPr/>
        <a:lstStyle/>
        <a:p>
          <a:endParaRPr lang="en-IN"/>
        </a:p>
      </dgm:t>
    </dgm:pt>
    <dgm:pt modelId="{3AFADE3E-11E1-42FE-9FC3-F4E10A8E0DD7}" type="sibTrans" cxnId="{0CC44705-BB9E-47FF-9ADE-5B4722E756B3}">
      <dgm:prSet/>
      <dgm:spPr/>
      <dgm:t>
        <a:bodyPr/>
        <a:lstStyle/>
        <a:p>
          <a:endParaRPr lang="en-IN"/>
        </a:p>
      </dgm:t>
    </dgm:pt>
    <dgm:pt modelId="{AA13F384-D334-47AC-B37A-F6DE7142CA1D}">
      <dgm:prSet phldrT="[Text]"/>
      <dgm:spPr/>
      <dgm:t>
        <a:bodyPr/>
        <a:lstStyle/>
        <a:p>
          <a:r>
            <a:rPr lang="en-US" dirty="0" smtClean="0"/>
            <a:t>COMMUNITY</a:t>
          </a:r>
          <a:endParaRPr lang="en-IN" dirty="0"/>
        </a:p>
      </dgm:t>
    </dgm:pt>
    <dgm:pt modelId="{2060B43A-0811-4DDF-B253-14787AEC59A4}" type="parTrans" cxnId="{26E407A1-DE46-4BF2-8FBF-06B0FD2FDF8A}">
      <dgm:prSet/>
      <dgm:spPr/>
      <dgm:t>
        <a:bodyPr/>
        <a:lstStyle/>
        <a:p>
          <a:endParaRPr lang="en-IN"/>
        </a:p>
      </dgm:t>
    </dgm:pt>
    <dgm:pt modelId="{2EA2F7B7-D31B-4032-BD3A-AA714A73D4B0}" type="sibTrans" cxnId="{26E407A1-DE46-4BF2-8FBF-06B0FD2FDF8A}">
      <dgm:prSet/>
      <dgm:spPr/>
      <dgm:t>
        <a:bodyPr/>
        <a:lstStyle/>
        <a:p>
          <a:endParaRPr lang="en-IN"/>
        </a:p>
      </dgm:t>
    </dgm:pt>
    <dgm:pt modelId="{76029543-7F41-4B60-8C2D-6DABA39B4813}">
      <dgm:prSet phldrT="[Text]"/>
      <dgm:spPr/>
      <dgm:t>
        <a:bodyPr/>
        <a:lstStyle/>
        <a:p>
          <a:r>
            <a:rPr lang="en-US" dirty="0" smtClean="0"/>
            <a:t>A FAMILY</a:t>
          </a:r>
          <a:endParaRPr lang="en-IN" dirty="0"/>
        </a:p>
      </dgm:t>
    </dgm:pt>
    <dgm:pt modelId="{1E0E090F-F80C-4374-89E0-F52E6A137DDD}" type="parTrans" cxnId="{A396ABE8-63F6-4E00-92B4-D473988CE610}">
      <dgm:prSet/>
      <dgm:spPr/>
      <dgm:t>
        <a:bodyPr/>
        <a:lstStyle/>
        <a:p>
          <a:endParaRPr lang="en-IN"/>
        </a:p>
      </dgm:t>
    </dgm:pt>
    <dgm:pt modelId="{5C965646-9FE8-47BD-88A3-0DE26C5E3CAB}" type="sibTrans" cxnId="{A396ABE8-63F6-4E00-92B4-D473988CE610}">
      <dgm:prSet/>
      <dgm:spPr/>
      <dgm:t>
        <a:bodyPr/>
        <a:lstStyle/>
        <a:p>
          <a:endParaRPr lang="en-IN"/>
        </a:p>
      </dgm:t>
    </dgm:pt>
    <dgm:pt modelId="{D3B672B0-72D4-440D-BD99-2FD367533D37}">
      <dgm:prSet phldrT="[Text]"/>
      <dgm:spPr/>
      <dgm:t>
        <a:bodyPr/>
        <a:lstStyle/>
        <a:p>
          <a:r>
            <a:rPr lang="en-US" dirty="0" smtClean="0"/>
            <a:t>COMMUNITY OF THE VILLAGE</a:t>
          </a:r>
          <a:endParaRPr lang="en-IN" dirty="0"/>
        </a:p>
      </dgm:t>
    </dgm:pt>
    <dgm:pt modelId="{490B73A6-46B1-445F-83C0-303F26C01E25}" type="parTrans" cxnId="{96198F93-D110-454E-80CE-8E19F0A495C5}">
      <dgm:prSet/>
      <dgm:spPr/>
      <dgm:t>
        <a:bodyPr/>
        <a:lstStyle/>
        <a:p>
          <a:endParaRPr lang="en-IN"/>
        </a:p>
      </dgm:t>
    </dgm:pt>
    <dgm:pt modelId="{22BBB2E5-D96F-4351-9158-2940A46682E0}" type="sibTrans" cxnId="{96198F93-D110-454E-80CE-8E19F0A495C5}">
      <dgm:prSet/>
      <dgm:spPr/>
      <dgm:t>
        <a:bodyPr/>
        <a:lstStyle/>
        <a:p>
          <a:endParaRPr lang="en-IN"/>
        </a:p>
      </dgm:t>
    </dgm:pt>
    <dgm:pt modelId="{69DFD426-5974-4BBF-A3B8-F090E275646E}">
      <dgm:prSet phldrT="[Text]"/>
      <dgm:spPr/>
      <dgm:t>
        <a:bodyPr/>
        <a:lstStyle/>
        <a:p>
          <a:r>
            <a:rPr lang="en-US" dirty="0" smtClean="0"/>
            <a:t>INDIVIDUAL</a:t>
          </a:r>
          <a:endParaRPr lang="en-IN" dirty="0"/>
        </a:p>
      </dgm:t>
    </dgm:pt>
    <dgm:pt modelId="{4DEADC7C-3ECA-4588-8B0A-6E1580BCE354}" type="parTrans" cxnId="{718ABF80-9073-4473-9406-70DB3CD0F829}">
      <dgm:prSet/>
      <dgm:spPr/>
      <dgm:t>
        <a:bodyPr/>
        <a:lstStyle/>
        <a:p>
          <a:endParaRPr lang="en-IN"/>
        </a:p>
      </dgm:t>
    </dgm:pt>
    <dgm:pt modelId="{0B5E631E-669D-4C0D-8497-BF934D0F817A}" type="sibTrans" cxnId="{718ABF80-9073-4473-9406-70DB3CD0F829}">
      <dgm:prSet/>
      <dgm:spPr/>
      <dgm:t>
        <a:bodyPr/>
        <a:lstStyle/>
        <a:p>
          <a:endParaRPr lang="en-IN"/>
        </a:p>
      </dgm:t>
    </dgm:pt>
    <dgm:pt modelId="{F03F328D-76E1-4CAD-A1F8-DB8A0495DBE9}">
      <dgm:prSet phldrT="[Text]"/>
      <dgm:spPr/>
      <dgm:t>
        <a:bodyPr/>
        <a:lstStyle/>
        <a:p>
          <a:r>
            <a:rPr lang="en-US" dirty="0" smtClean="0"/>
            <a:t>A FAMILY</a:t>
          </a:r>
          <a:endParaRPr lang="en-IN" dirty="0"/>
        </a:p>
      </dgm:t>
    </dgm:pt>
    <dgm:pt modelId="{04D27B25-575B-4757-8B38-E81F91AF2D22}" type="parTrans" cxnId="{776ABFD5-219D-4E17-8F9E-ACD4ED22ED16}">
      <dgm:prSet/>
      <dgm:spPr/>
      <dgm:t>
        <a:bodyPr/>
        <a:lstStyle/>
        <a:p>
          <a:endParaRPr lang="en-IN"/>
        </a:p>
      </dgm:t>
    </dgm:pt>
    <dgm:pt modelId="{C734387F-72F8-49E6-8A30-8F996F049612}" type="sibTrans" cxnId="{776ABFD5-219D-4E17-8F9E-ACD4ED22ED16}">
      <dgm:prSet/>
      <dgm:spPr/>
      <dgm:t>
        <a:bodyPr/>
        <a:lstStyle/>
        <a:p>
          <a:endParaRPr lang="en-IN"/>
        </a:p>
      </dgm:t>
    </dgm:pt>
    <dgm:pt modelId="{3EB0D640-D1F5-4D40-BC72-92AC5D47540C}" type="pres">
      <dgm:prSet presAssocID="{CA6B0610-A202-42BD-84F3-D3ADEBE1F3F3}" presName="hierChild1" presStyleCnt="0">
        <dgm:presLayoutVars>
          <dgm:chPref val="1"/>
          <dgm:dir/>
          <dgm:animOne val="branch"/>
          <dgm:animLvl val="lvl"/>
          <dgm:resizeHandles/>
        </dgm:presLayoutVars>
      </dgm:prSet>
      <dgm:spPr/>
      <dgm:t>
        <a:bodyPr/>
        <a:lstStyle/>
        <a:p>
          <a:endParaRPr lang="en-IN"/>
        </a:p>
      </dgm:t>
    </dgm:pt>
    <dgm:pt modelId="{00BF6E21-313E-40CB-9581-C554B444CF28}" type="pres">
      <dgm:prSet presAssocID="{5CECBB21-66F3-4F9E-94C4-D5624149FFB1}" presName="hierRoot1" presStyleCnt="0"/>
      <dgm:spPr/>
      <dgm:t>
        <a:bodyPr/>
        <a:lstStyle/>
        <a:p>
          <a:endParaRPr lang="en-IN"/>
        </a:p>
      </dgm:t>
    </dgm:pt>
    <dgm:pt modelId="{E41C10E1-E218-48DE-A8F0-2BEBBBBDA4BC}" type="pres">
      <dgm:prSet presAssocID="{5CECBB21-66F3-4F9E-94C4-D5624149FFB1}" presName="composite" presStyleCnt="0"/>
      <dgm:spPr/>
      <dgm:t>
        <a:bodyPr/>
        <a:lstStyle/>
        <a:p>
          <a:endParaRPr lang="en-IN"/>
        </a:p>
      </dgm:t>
    </dgm:pt>
    <dgm:pt modelId="{D26C1285-5531-4958-B535-D3CCC3D05448}" type="pres">
      <dgm:prSet presAssocID="{5CECBB21-66F3-4F9E-94C4-D5624149FFB1}" presName="background" presStyleLbl="node0" presStyleIdx="0" presStyleCnt="1"/>
      <dgm:spPr/>
      <dgm:t>
        <a:bodyPr/>
        <a:lstStyle/>
        <a:p>
          <a:endParaRPr lang="en-IN"/>
        </a:p>
      </dgm:t>
    </dgm:pt>
    <dgm:pt modelId="{C40F71E6-2E75-4C02-89D9-8DBCCAC9A607}" type="pres">
      <dgm:prSet presAssocID="{5CECBB21-66F3-4F9E-94C4-D5624149FFB1}" presName="text" presStyleLbl="fgAcc0" presStyleIdx="0" presStyleCnt="1" custScaleX="329526">
        <dgm:presLayoutVars>
          <dgm:chPref val="3"/>
        </dgm:presLayoutVars>
      </dgm:prSet>
      <dgm:spPr/>
      <dgm:t>
        <a:bodyPr/>
        <a:lstStyle/>
        <a:p>
          <a:endParaRPr lang="en-IN"/>
        </a:p>
      </dgm:t>
    </dgm:pt>
    <dgm:pt modelId="{AA853B79-7E28-4261-BB7B-E4E16183F0FF}" type="pres">
      <dgm:prSet presAssocID="{5CECBB21-66F3-4F9E-94C4-D5624149FFB1}" presName="hierChild2" presStyleCnt="0"/>
      <dgm:spPr/>
      <dgm:t>
        <a:bodyPr/>
        <a:lstStyle/>
        <a:p>
          <a:endParaRPr lang="en-IN"/>
        </a:p>
      </dgm:t>
    </dgm:pt>
    <dgm:pt modelId="{8D4083AA-1F38-4BF9-A070-D6185F88053F}" type="pres">
      <dgm:prSet presAssocID="{2060B43A-0811-4DDF-B253-14787AEC59A4}" presName="Name10" presStyleLbl="parChTrans1D2" presStyleIdx="0" presStyleCnt="2"/>
      <dgm:spPr/>
      <dgm:t>
        <a:bodyPr/>
        <a:lstStyle/>
        <a:p>
          <a:endParaRPr lang="en-IN"/>
        </a:p>
      </dgm:t>
    </dgm:pt>
    <dgm:pt modelId="{3CDCD646-6E29-4BFD-B6C9-66304483A4E0}" type="pres">
      <dgm:prSet presAssocID="{AA13F384-D334-47AC-B37A-F6DE7142CA1D}" presName="hierRoot2" presStyleCnt="0"/>
      <dgm:spPr/>
      <dgm:t>
        <a:bodyPr/>
        <a:lstStyle/>
        <a:p>
          <a:endParaRPr lang="en-IN"/>
        </a:p>
      </dgm:t>
    </dgm:pt>
    <dgm:pt modelId="{BF5C89A3-8D03-4511-A663-50705B9D2833}" type="pres">
      <dgm:prSet presAssocID="{AA13F384-D334-47AC-B37A-F6DE7142CA1D}" presName="composite2" presStyleCnt="0"/>
      <dgm:spPr/>
      <dgm:t>
        <a:bodyPr/>
        <a:lstStyle/>
        <a:p>
          <a:endParaRPr lang="en-IN"/>
        </a:p>
      </dgm:t>
    </dgm:pt>
    <dgm:pt modelId="{B4A6D8AB-4239-486F-BC99-9605D8F6D16A}" type="pres">
      <dgm:prSet presAssocID="{AA13F384-D334-47AC-B37A-F6DE7142CA1D}" presName="background2" presStyleLbl="node2" presStyleIdx="0" presStyleCnt="2"/>
      <dgm:spPr/>
      <dgm:t>
        <a:bodyPr/>
        <a:lstStyle/>
        <a:p>
          <a:endParaRPr lang="en-IN"/>
        </a:p>
      </dgm:t>
    </dgm:pt>
    <dgm:pt modelId="{F27E31B6-F374-45F3-AD9F-05F4F4A85E23}" type="pres">
      <dgm:prSet presAssocID="{AA13F384-D334-47AC-B37A-F6DE7142CA1D}" presName="text2" presStyleLbl="fgAcc2" presStyleIdx="0" presStyleCnt="2" custScaleX="180204">
        <dgm:presLayoutVars>
          <dgm:chPref val="3"/>
        </dgm:presLayoutVars>
      </dgm:prSet>
      <dgm:spPr/>
      <dgm:t>
        <a:bodyPr/>
        <a:lstStyle/>
        <a:p>
          <a:endParaRPr lang="en-IN"/>
        </a:p>
      </dgm:t>
    </dgm:pt>
    <dgm:pt modelId="{2D207A2D-1C2B-4FA2-9592-B80E5BF722F9}" type="pres">
      <dgm:prSet presAssocID="{AA13F384-D334-47AC-B37A-F6DE7142CA1D}" presName="hierChild3" presStyleCnt="0"/>
      <dgm:spPr/>
      <dgm:t>
        <a:bodyPr/>
        <a:lstStyle/>
        <a:p>
          <a:endParaRPr lang="en-IN"/>
        </a:p>
      </dgm:t>
    </dgm:pt>
    <dgm:pt modelId="{E04AE8BC-58B5-4668-8450-AC3892923FAC}" type="pres">
      <dgm:prSet presAssocID="{1E0E090F-F80C-4374-89E0-F52E6A137DDD}" presName="Name17" presStyleLbl="parChTrans1D3" presStyleIdx="0" presStyleCnt="3"/>
      <dgm:spPr/>
      <dgm:t>
        <a:bodyPr/>
        <a:lstStyle/>
        <a:p>
          <a:endParaRPr lang="en-IN"/>
        </a:p>
      </dgm:t>
    </dgm:pt>
    <dgm:pt modelId="{C29409C7-D648-4864-8831-5371A6702191}" type="pres">
      <dgm:prSet presAssocID="{76029543-7F41-4B60-8C2D-6DABA39B4813}" presName="hierRoot3" presStyleCnt="0"/>
      <dgm:spPr/>
      <dgm:t>
        <a:bodyPr/>
        <a:lstStyle/>
        <a:p>
          <a:endParaRPr lang="en-IN"/>
        </a:p>
      </dgm:t>
    </dgm:pt>
    <dgm:pt modelId="{E32A8EB1-84FB-4E7A-9682-744051711E70}" type="pres">
      <dgm:prSet presAssocID="{76029543-7F41-4B60-8C2D-6DABA39B4813}" presName="composite3" presStyleCnt="0"/>
      <dgm:spPr/>
      <dgm:t>
        <a:bodyPr/>
        <a:lstStyle/>
        <a:p>
          <a:endParaRPr lang="en-IN"/>
        </a:p>
      </dgm:t>
    </dgm:pt>
    <dgm:pt modelId="{2340AECF-B118-4179-9B12-ADA8F57D0107}" type="pres">
      <dgm:prSet presAssocID="{76029543-7F41-4B60-8C2D-6DABA39B4813}" presName="background3" presStyleLbl="node3" presStyleIdx="0" presStyleCnt="3"/>
      <dgm:spPr/>
      <dgm:t>
        <a:bodyPr/>
        <a:lstStyle/>
        <a:p>
          <a:endParaRPr lang="en-IN"/>
        </a:p>
      </dgm:t>
    </dgm:pt>
    <dgm:pt modelId="{41628EB5-0B9B-44FF-B43E-2B65100AC6B2}" type="pres">
      <dgm:prSet presAssocID="{76029543-7F41-4B60-8C2D-6DABA39B4813}" presName="text3" presStyleLbl="fgAcc3" presStyleIdx="0" presStyleCnt="3">
        <dgm:presLayoutVars>
          <dgm:chPref val="3"/>
        </dgm:presLayoutVars>
      </dgm:prSet>
      <dgm:spPr/>
      <dgm:t>
        <a:bodyPr/>
        <a:lstStyle/>
        <a:p>
          <a:endParaRPr lang="en-IN"/>
        </a:p>
      </dgm:t>
    </dgm:pt>
    <dgm:pt modelId="{90FA594E-3D4A-424E-B9F1-A70850C3675E}" type="pres">
      <dgm:prSet presAssocID="{76029543-7F41-4B60-8C2D-6DABA39B4813}" presName="hierChild4" presStyleCnt="0"/>
      <dgm:spPr/>
      <dgm:t>
        <a:bodyPr/>
        <a:lstStyle/>
        <a:p>
          <a:endParaRPr lang="en-IN"/>
        </a:p>
      </dgm:t>
    </dgm:pt>
    <dgm:pt modelId="{01CC4773-8E04-4048-AB15-F3FCB37E7B79}" type="pres">
      <dgm:prSet presAssocID="{490B73A6-46B1-445F-83C0-303F26C01E25}" presName="Name17" presStyleLbl="parChTrans1D3" presStyleIdx="1" presStyleCnt="3"/>
      <dgm:spPr/>
      <dgm:t>
        <a:bodyPr/>
        <a:lstStyle/>
        <a:p>
          <a:endParaRPr lang="en-IN"/>
        </a:p>
      </dgm:t>
    </dgm:pt>
    <dgm:pt modelId="{DAFB54E8-B86C-4B5F-9E76-A50F6DDF3F94}" type="pres">
      <dgm:prSet presAssocID="{D3B672B0-72D4-440D-BD99-2FD367533D37}" presName="hierRoot3" presStyleCnt="0"/>
      <dgm:spPr/>
      <dgm:t>
        <a:bodyPr/>
        <a:lstStyle/>
        <a:p>
          <a:endParaRPr lang="en-IN"/>
        </a:p>
      </dgm:t>
    </dgm:pt>
    <dgm:pt modelId="{67505661-4C7C-4305-8D42-2FC69DAD39C6}" type="pres">
      <dgm:prSet presAssocID="{D3B672B0-72D4-440D-BD99-2FD367533D37}" presName="composite3" presStyleCnt="0"/>
      <dgm:spPr/>
      <dgm:t>
        <a:bodyPr/>
        <a:lstStyle/>
        <a:p>
          <a:endParaRPr lang="en-IN"/>
        </a:p>
      </dgm:t>
    </dgm:pt>
    <dgm:pt modelId="{9B2C6736-4727-4327-98B5-913C15425F1C}" type="pres">
      <dgm:prSet presAssocID="{D3B672B0-72D4-440D-BD99-2FD367533D37}" presName="background3" presStyleLbl="node3" presStyleIdx="1" presStyleCnt="3"/>
      <dgm:spPr/>
      <dgm:t>
        <a:bodyPr/>
        <a:lstStyle/>
        <a:p>
          <a:endParaRPr lang="en-IN"/>
        </a:p>
      </dgm:t>
    </dgm:pt>
    <dgm:pt modelId="{EF334DC3-7ED9-408F-AA83-FE96C9CC0886}" type="pres">
      <dgm:prSet presAssocID="{D3B672B0-72D4-440D-BD99-2FD367533D37}" presName="text3" presStyleLbl="fgAcc3" presStyleIdx="1" presStyleCnt="3">
        <dgm:presLayoutVars>
          <dgm:chPref val="3"/>
        </dgm:presLayoutVars>
      </dgm:prSet>
      <dgm:spPr/>
      <dgm:t>
        <a:bodyPr/>
        <a:lstStyle/>
        <a:p>
          <a:endParaRPr lang="en-IN"/>
        </a:p>
      </dgm:t>
    </dgm:pt>
    <dgm:pt modelId="{B3296DBE-D420-403F-B47B-880FA8EE50FD}" type="pres">
      <dgm:prSet presAssocID="{D3B672B0-72D4-440D-BD99-2FD367533D37}" presName="hierChild4" presStyleCnt="0"/>
      <dgm:spPr/>
      <dgm:t>
        <a:bodyPr/>
        <a:lstStyle/>
        <a:p>
          <a:endParaRPr lang="en-IN"/>
        </a:p>
      </dgm:t>
    </dgm:pt>
    <dgm:pt modelId="{BD890CA5-B170-4432-BC7A-172BB3EBCAF0}" type="pres">
      <dgm:prSet presAssocID="{4DEADC7C-3ECA-4588-8B0A-6E1580BCE354}" presName="Name10" presStyleLbl="parChTrans1D2" presStyleIdx="1" presStyleCnt="2"/>
      <dgm:spPr/>
      <dgm:t>
        <a:bodyPr/>
        <a:lstStyle/>
        <a:p>
          <a:endParaRPr lang="en-IN"/>
        </a:p>
      </dgm:t>
    </dgm:pt>
    <dgm:pt modelId="{9CEA1D4D-6748-41AA-89CC-C3623448B8BE}" type="pres">
      <dgm:prSet presAssocID="{69DFD426-5974-4BBF-A3B8-F090E275646E}" presName="hierRoot2" presStyleCnt="0"/>
      <dgm:spPr/>
      <dgm:t>
        <a:bodyPr/>
        <a:lstStyle/>
        <a:p>
          <a:endParaRPr lang="en-IN"/>
        </a:p>
      </dgm:t>
    </dgm:pt>
    <dgm:pt modelId="{76727CFF-D438-4142-B728-D8F9A718750A}" type="pres">
      <dgm:prSet presAssocID="{69DFD426-5974-4BBF-A3B8-F090E275646E}" presName="composite2" presStyleCnt="0"/>
      <dgm:spPr/>
      <dgm:t>
        <a:bodyPr/>
        <a:lstStyle/>
        <a:p>
          <a:endParaRPr lang="en-IN"/>
        </a:p>
      </dgm:t>
    </dgm:pt>
    <dgm:pt modelId="{3A213CFD-008A-429B-810A-35DC63152B09}" type="pres">
      <dgm:prSet presAssocID="{69DFD426-5974-4BBF-A3B8-F090E275646E}" presName="background2" presStyleLbl="node2" presStyleIdx="1" presStyleCnt="2"/>
      <dgm:spPr/>
      <dgm:t>
        <a:bodyPr/>
        <a:lstStyle/>
        <a:p>
          <a:endParaRPr lang="en-IN"/>
        </a:p>
      </dgm:t>
    </dgm:pt>
    <dgm:pt modelId="{C5D54A30-7C58-4929-ABA3-DA188CEE03BD}" type="pres">
      <dgm:prSet presAssocID="{69DFD426-5974-4BBF-A3B8-F090E275646E}" presName="text2" presStyleLbl="fgAcc2" presStyleIdx="1" presStyleCnt="2" custScaleX="161779">
        <dgm:presLayoutVars>
          <dgm:chPref val="3"/>
        </dgm:presLayoutVars>
      </dgm:prSet>
      <dgm:spPr/>
      <dgm:t>
        <a:bodyPr/>
        <a:lstStyle/>
        <a:p>
          <a:endParaRPr lang="en-IN"/>
        </a:p>
      </dgm:t>
    </dgm:pt>
    <dgm:pt modelId="{220AB90D-6DE0-455D-BAB0-54D26DB79216}" type="pres">
      <dgm:prSet presAssocID="{69DFD426-5974-4BBF-A3B8-F090E275646E}" presName="hierChild3" presStyleCnt="0"/>
      <dgm:spPr/>
      <dgm:t>
        <a:bodyPr/>
        <a:lstStyle/>
        <a:p>
          <a:endParaRPr lang="en-IN"/>
        </a:p>
      </dgm:t>
    </dgm:pt>
    <dgm:pt modelId="{775957D4-7772-4B51-9071-15C7F39B19E9}" type="pres">
      <dgm:prSet presAssocID="{04D27B25-575B-4757-8B38-E81F91AF2D22}" presName="Name17" presStyleLbl="parChTrans1D3" presStyleIdx="2" presStyleCnt="3"/>
      <dgm:spPr/>
      <dgm:t>
        <a:bodyPr/>
        <a:lstStyle/>
        <a:p>
          <a:endParaRPr lang="en-IN"/>
        </a:p>
      </dgm:t>
    </dgm:pt>
    <dgm:pt modelId="{2B1AB103-FAF0-4047-A615-33BBF7F60561}" type="pres">
      <dgm:prSet presAssocID="{F03F328D-76E1-4CAD-A1F8-DB8A0495DBE9}" presName="hierRoot3" presStyleCnt="0"/>
      <dgm:spPr/>
      <dgm:t>
        <a:bodyPr/>
        <a:lstStyle/>
        <a:p>
          <a:endParaRPr lang="en-IN"/>
        </a:p>
      </dgm:t>
    </dgm:pt>
    <dgm:pt modelId="{33BC4EDB-2B80-46FA-8833-17BC47D59C99}" type="pres">
      <dgm:prSet presAssocID="{F03F328D-76E1-4CAD-A1F8-DB8A0495DBE9}" presName="composite3" presStyleCnt="0"/>
      <dgm:spPr/>
      <dgm:t>
        <a:bodyPr/>
        <a:lstStyle/>
        <a:p>
          <a:endParaRPr lang="en-IN"/>
        </a:p>
      </dgm:t>
    </dgm:pt>
    <dgm:pt modelId="{8A9F1053-8F16-4162-BD2E-F66191EDA008}" type="pres">
      <dgm:prSet presAssocID="{F03F328D-76E1-4CAD-A1F8-DB8A0495DBE9}" presName="background3" presStyleLbl="node3" presStyleIdx="2" presStyleCnt="3"/>
      <dgm:spPr/>
      <dgm:t>
        <a:bodyPr/>
        <a:lstStyle/>
        <a:p>
          <a:endParaRPr lang="en-IN"/>
        </a:p>
      </dgm:t>
    </dgm:pt>
    <dgm:pt modelId="{0037681E-2B7C-419F-B838-4D7BA5C99CDE}" type="pres">
      <dgm:prSet presAssocID="{F03F328D-76E1-4CAD-A1F8-DB8A0495DBE9}" presName="text3" presStyleLbl="fgAcc3" presStyleIdx="2" presStyleCnt="3">
        <dgm:presLayoutVars>
          <dgm:chPref val="3"/>
        </dgm:presLayoutVars>
      </dgm:prSet>
      <dgm:spPr/>
      <dgm:t>
        <a:bodyPr/>
        <a:lstStyle/>
        <a:p>
          <a:endParaRPr lang="en-IN"/>
        </a:p>
      </dgm:t>
    </dgm:pt>
    <dgm:pt modelId="{839E1B7F-5EE8-4C22-BCBD-B33854B185B5}" type="pres">
      <dgm:prSet presAssocID="{F03F328D-76E1-4CAD-A1F8-DB8A0495DBE9}" presName="hierChild4" presStyleCnt="0"/>
      <dgm:spPr/>
      <dgm:t>
        <a:bodyPr/>
        <a:lstStyle/>
        <a:p>
          <a:endParaRPr lang="en-IN"/>
        </a:p>
      </dgm:t>
    </dgm:pt>
  </dgm:ptLst>
  <dgm:cxnLst>
    <dgm:cxn modelId="{0CC44705-BB9E-47FF-9ADE-5B4722E756B3}" srcId="{CA6B0610-A202-42BD-84F3-D3ADEBE1F3F3}" destId="{5CECBB21-66F3-4F9E-94C4-D5624149FFB1}" srcOrd="0" destOrd="0" parTransId="{F11BD83C-0B2B-4BCD-8625-26AE7B2749EA}" sibTransId="{3AFADE3E-11E1-42FE-9FC3-F4E10A8E0DD7}"/>
    <dgm:cxn modelId="{8DF7BAAF-7D84-42B6-A048-7176C72B9DDF}" type="presOf" srcId="{CA6B0610-A202-42BD-84F3-D3ADEBE1F3F3}" destId="{3EB0D640-D1F5-4D40-BC72-92AC5D47540C}" srcOrd="0" destOrd="0" presId="urn:microsoft.com/office/officeart/2005/8/layout/hierarchy1"/>
    <dgm:cxn modelId="{ED80B0F8-14F5-4C29-9DDE-5BAA2054B47D}" type="presOf" srcId="{76029543-7F41-4B60-8C2D-6DABA39B4813}" destId="{41628EB5-0B9B-44FF-B43E-2B65100AC6B2}" srcOrd="0" destOrd="0" presId="urn:microsoft.com/office/officeart/2005/8/layout/hierarchy1"/>
    <dgm:cxn modelId="{5AB7A1DB-A39F-4CDD-997E-16E24CF84177}" type="presOf" srcId="{5CECBB21-66F3-4F9E-94C4-D5624149FFB1}" destId="{C40F71E6-2E75-4C02-89D9-8DBCCAC9A607}" srcOrd="0" destOrd="0" presId="urn:microsoft.com/office/officeart/2005/8/layout/hierarchy1"/>
    <dgm:cxn modelId="{26E407A1-DE46-4BF2-8FBF-06B0FD2FDF8A}" srcId="{5CECBB21-66F3-4F9E-94C4-D5624149FFB1}" destId="{AA13F384-D334-47AC-B37A-F6DE7142CA1D}" srcOrd="0" destOrd="0" parTransId="{2060B43A-0811-4DDF-B253-14787AEC59A4}" sibTransId="{2EA2F7B7-D31B-4032-BD3A-AA714A73D4B0}"/>
    <dgm:cxn modelId="{96198F93-D110-454E-80CE-8E19F0A495C5}" srcId="{AA13F384-D334-47AC-B37A-F6DE7142CA1D}" destId="{D3B672B0-72D4-440D-BD99-2FD367533D37}" srcOrd="1" destOrd="0" parTransId="{490B73A6-46B1-445F-83C0-303F26C01E25}" sibTransId="{22BBB2E5-D96F-4351-9158-2940A46682E0}"/>
    <dgm:cxn modelId="{8685581C-E24B-4E1A-9476-5E0A57CEEDBC}" type="presOf" srcId="{04D27B25-575B-4757-8B38-E81F91AF2D22}" destId="{775957D4-7772-4B51-9071-15C7F39B19E9}" srcOrd="0" destOrd="0" presId="urn:microsoft.com/office/officeart/2005/8/layout/hierarchy1"/>
    <dgm:cxn modelId="{3F01CE5B-9E20-45D2-9B53-1ABC85CBF051}" type="presOf" srcId="{AA13F384-D334-47AC-B37A-F6DE7142CA1D}" destId="{F27E31B6-F374-45F3-AD9F-05F4F4A85E23}" srcOrd="0" destOrd="0" presId="urn:microsoft.com/office/officeart/2005/8/layout/hierarchy1"/>
    <dgm:cxn modelId="{718ABF80-9073-4473-9406-70DB3CD0F829}" srcId="{5CECBB21-66F3-4F9E-94C4-D5624149FFB1}" destId="{69DFD426-5974-4BBF-A3B8-F090E275646E}" srcOrd="1" destOrd="0" parTransId="{4DEADC7C-3ECA-4588-8B0A-6E1580BCE354}" sibTransId="{0B5E631E-669D-4C0D-8497-BF934D0F817A}"/>
    <dgm:cxn modelId="{A396ABE8-63F6-4E00-92B4-D473988CE610}" srcId="{AA13F384-D334-47AC-B37A-F6DE7142CA1D}" destId="{76029543-7F41-4B60-8C2D-6DABA39B4813}" srcOrd="0" destOrd="0" parTransId="{1E0E090F-F80C-4374-89E0-F52E6A137DDD}" sibTransId="{5C965646-9FE8-47BD-88A3-0DE26C5E3CAB}"/>
    <dgm:cxn modelId="{776ABFD5-219D-4E17-8F9E-ACD4ED22ED16}" srcId="{69DFD426-5974-4BBF-A3B8-F090E275646E}" destId="{F03F328D-76E1-4CAD-A1F8-DB8A0495DBE9}" srcOrd="0" destOrd="0" parTransId="{04D27B25-575B-4757-8B38-E81F91AF2D22}" sibTransId="{C734387F-72F8-49E6-8A30-8F996F049612}"/>
    <dgm:cxn modelId="{BE37F02B-63FE-4C35-B743-23F1FC06F217}" type="presOf" srcId="{F03F328D-76E1-4CAD-A1F8-DB8A0495DBE9}" destId="{0037681E-2B7C-419F-B838-4D7BA5C99CDE}" srcOrd="0" destOrd="0" presId="urn:microsoft.com/office/officeart/2005/8/layout/hierarchy1"/>
    <dgm:cxn modelId="{35749EC0-8B5A-4218-9BAB-E8351345A9D6}" type="presOf" srcId="{1E0E090F-F80C-4374-89E0-F52E6A137DDD}" destId="{E04AE8BC-58B5-4668-8450-AC3892923FAC}" srcOrd="0" destOrd="0" presId="urn:microsoft.com/office/officeart/2005/8/layout/hierarchy1"/>
    <dgm:cxn modelId="{24ACA63D-AE39-43C7-814D-F8BFFEA1EFC7}" type="presOf" srcId="{2060B43A-0811-4DDF-B253-14787AEC59A4}" destId="{8D4083AA-1F38-4BF9-A070-D6185F88053F}" srcOrd="0" destOrd="0" presId="urn:microsoft.com/office/officeart/2005/8/layout/hierarchy1"/>
    <dgm:cxn modelId="{C5299D30-EBA7-4660-B39E-C2A703C7FBC5}" type="presOf" srcId="{D3B672B0-72D4-440D-BD99-2FD367533D37}" destId="{EF334DC3-7ED9-408F-AA83-FE96C9CC0886}" srcOrd="0" destOrd="0" presId="urn:microsoft.com/office/officeart/2005/8/layout/hierarchy1"/>
    <dgm:cxn modelId="{2795A08A-B7F0-4002-AA8E-81DEC7F97637}" type="presOf" srcId="{69DFD426-5974-4BBF-A3B8-F090E275646E}" destId="{C5D54A30-7C58-4929-ABA3-DA188CEE03BD}" srcOrd="0" destOrd="0" presId="urn:microsoft.com/office/officeart/2005/8/layout/hierarchy1"/>
    <dgm:cxn modelId="{C0B03446-E8B3-4958-8498-5988B6402E9F}" type="presOf" srcId="{4DEADC7C-3ECA-4588-8B0A-6E1580BCE354}" destId="{BD890CA5-B170-4432-BC7A-172BB3EBCAF0}" srcOrd="0" destOrd="0" presId="urn:microsoft.com/office/officeart/2005/8/layout/hierarchy1"/>
    <dgm:cxn modelId="{38C070F1-3924-4086-A7CB-D10DB804AFCF}" type="presOf" srcId="{490B73A6-46B1-445F-83C0-303F26C01E25}" destId="{01CC4773-8E04-4048-AB15-F3FCB37E7B79}" srcOrd="0" destOrd="0" presId="urn:microsoft.com/office/officeart/2005/8/layout/hierarchy1"/>
    <dgm:cxn modelId="{BE610903-548B-4324-805A-15154DC2AA30}" type="presParOf" srcId="{3EB0D640-D1F5-4D40-BC72-92AC5D47540C}" destId="{00BF6E21-313E-40CB-9581-C554B444CF28}" srcOrd="0" destOrd="0" presId="urn:microsoft.com/office/officeart/2005/8/layout/hierarchy1"/>
    <dgm:cxn modelId="{70C92811-4637-4463-9CC2-8B8EA6489F9B}" type="presParOf" srcId="{00BF6E21-313E-40CB-9581-C554B444CF28}" destId="{E41C10E1-E218-48DE-A8F0-2BEBBBBDA4BC}" srcOrd="0" destOrd="0" presId="urn:microsoft.com/office/officeart/2005/8/layout/hierarchy1"/>
    <dgm:cxn modelId="{3D5CA349-1787-4212-B0E6-CA33ED0DD22E}" type="presParOf" srcId="{E41C10E1-E218-48DE-A8F0-2BEBBBBDA4BC}" destId="{D26C1285-5531-4958-B535-D3CCC3D05448}" srcOrd="0" destOrd="0" presId="urn:microsoft.com/office/officeart/2005/8/layout/hierarchy1"/>
    <dgm:cxn modelId="{BC14CC79-8376-4AA0-992A-375DA4CD5817}" type="presParOf" srcId="{E41C10E1-E218-48DE-A8F0-2BEBBBBDA4BC}" destId="{C40F71E6-2E75-4C02-89D9-8DBCCAC9A607}" srcOrd="1" destOrd="0" presId="urn:microsoft.com/office/officeart/2005/8/layout/hierarchy1"/>
    <dgm:cxn modelId="{08AE9FCF-A203-4543-8746-99F4139694B8}" type="presParOf" srcId="{00BF6E21-313E-40CB-9581-C554B444CF28}" destId="{AA853B79-7E28-4261-BB7B-E4E16183F0FF}" srcOrd="1" destOrd="0" presId="urn:microsoft.com/office/officeart/2005/8/layout/hierarchy1"/>
    <dgm:cxn modelId="{166A381C-6028-4D36-AA27-75F0DAB5940A}" type="presParOf" srcId="{AA853B79-7E28-4261-BB7B-E4E16183F0FF}" destId="{8D4083AA-1F38-4BF9-A070-D6185F88053F}" srcOrd="0" destOrd="0" presId="urn:microsoft.com/office/officeart/2005/8/layout/hierarchy1"/>
    <dgm:cxn modelId="{C5E8BA29-FD13-4DD8-AFF0-62771C16406F}" type="presParOf" srcId="{AA853B79-7E28-4261-BB7B-E4E16183F0FF}" destId="{3CDCD646-6E29-4BFD-B6C9-66304483A4E0}" srcOrd="1" destOrd="0" presId="urn:microsoft.com/office/officeart/2005/8/layout/hierarchy1"/>
    <dgm:cxn modelId="{4D37EC45-9BB2-46BF-8893-979B5F517675}" type="presParOf" srcId="{3CDCD646-6E29-4BFD-B6C9-66304483A4E0}" destId="{BF5C89A3-8D03-4511-A663-50705B9D2833}" srcOrd="0" destOrd="0" presId="urn:microsoft.com/office/officeart/2005/8/layout/hierarchy1"/>
    <dgm:cxn modelId="{59973C85-238A-4F6D-92D6-DF72D17317D1}" type="presParOf" srcId="{BF5C89A3-8D03-4511-A663-50705B9D2833}" destId="{B4A6D8AB-4239-486F-BC99-9605D8F6D16A}" srcOrd="0" destOrd="0" presId="urn:microsoft.com/office/officeart/2005/8/layout/hierarchy1"/>
    <dgm:cxn modelId="{295D2A68-81DC-4482-8331-948D5DEF9547}" type="presParOf" srcId="{BF5C89A3-8D03-4511-A663-50705B9D2833}" destId="{F27E31B6-F374-45F3-AD9F-05F4F4A85E23}" srcOrd="1" destOrd="0" presId="urn:microsoft.com/office/officeart/2005/8/layout/hierarchy1"/>
    <dgm:cxn modelId="{297C6791-0994-42DA-AEEB-C00E50AFF54F}" type="presParOf" srcId="{3CDCD646-6E29-4BFD-B6C9-66304483A4E0}" destId="{2D207A2D-1C2B-4FA2-9592-B80E5BF722F9}" srcOrd="1" destOrd="0" presId="urn:microsoft.com/office/officeart/2005/8/layout/hierarchy1"/>
    <dgm:cxn modelId="{5E46C88E-9865-44F0-A41C-1BCF7AE7057F}" type="presParOf" srcId="{2D207A2D-1C2B-4FA2-9592-B80E5BF722F9}" destId="{E04AE8BC-58B5-4668-8450-AC3892923FAC}" srcOrd="0" destOrd="0" presId="urn:microsoft.com/office/officeart/2005/8/layout/hierarchy1"/>
    <dgm:cxn modelId="{B932A14E-96C7-4E7B-8B6F-509509FD4067}" type="presParOf" srcId="{2D207A2D-1C2B-4FA2-9592-B80E5BF722F9}" destId="{C29409C7-D648-4864-8831-5371A6702191}" srcOrd="1" destOrd="0" presId="urn:microsoft.com/office/officeart/2005/8/layout/hierarchy1"/>
    <dgm:cxn modelId="{9FDC4039-147E-41B1-BAA6-D04C1C6E3C47}" type="presParOf" srcId="{C29409C7-D648-4864-8831-5371A6702191}" destId="{E32A8EB1-84FB-4E7A-9682-744051711E70}" srcOrd="0" destOrd="0" presId="urn:microsoft.com/office/officeart/2005/8/layout/hierarchy1"/>
    <dgm:cxn modelId="{A5137CB0-1B0B-4925-AAE0-05353C074688}" type="presParOf" srcId="{E32A8EB1-84FB-4E7A-9682-744051711E70}" destId="{2340AECF-B118-4179-9B12-ADA8F57D0107}" srcOrd="0" destOrd="0" presId="urn:microsoft.com/office/officeart/2005/8/layout/hierarchy1"/>
    <dgm:cxn modelId="{A1F178CE-4E8A-4EF6-8F79-DA28698CCFDF}" type="presParOf" srcId="{E32A8EB1-84FB-4E7A-9682-744051711E70}" destId="{41628EB5-0B9B-44FF-B43E-2B65100AC6B2}" srcOrd="1" destOrd="0" presId="urn:microsoft.com/office/officeart/2005/8/layout/hierarchy1"/>
    <dgm:cxn modelId="{06BD3AFC-744E-4310-BDA3-B33B1C8ADC84}" type="presParOf" srcId="{C29409C7-D648-4864-8831-5371A6702191}" destId="{90FA594E-3D4A-424E-B9F1-A70850C3675E}" srcOrd="1" destOrd="0" presId="urn:microsoft.com/office/officeart/2005/8/layout/hierarchy1"/>
    <dgm:cxn modelId="{32C0F69B-5FF3-42D4-86A0-3C3620F6D0A3}" type="presParOf" srcId="{2D207A2D-1C2B-4FA2-9592-B80E5BF722F9}" destId="{01CC4773-8E04-4048-AB15-F3FCB37E7B79}" srcOrd="2" destOrd="0" presId="urn:microsoft.com/office/officeart/2005/8/layout/hierarchy1"/>
    <dgm:cxn modelId="{685D8B91-0005-4038-9AF0-4CDCB4B042D0}" type="presParOf" srcId="{2D207A2D-1C2B-4FA2-9592-B80E5BF722F9}" destId="{DAFB54E8-B86C-4B5F-9E76-A50F6DDF3F94}" srcOrd="3" destOrd="0" presId="urn:microsoft.com/office/officeart/2005/8/layout/hierarchy1"/>
    <dgm:cxn modelId="{3050486A-1056-4488-9390-FF0DE5ECEE46}" type="presParOf" srcId="{DAFB54E8-B86C-4B5F-9E76-A50F6DDF3F94}" destId="{67505661-4C7C-4305-8D42-2FC69DAD39C6}" srcOrd="0" destOrd="0" presId="urn:microsoft.com/office/officeart/2005/8/layout/hierarchy1"/>
    <dgm:cxn modelId="{07353B05-3B45-45D6-920D-1807CCCF9D67}" type="presParOf" srcId="{67505661-4C7C-4305-8D42-2FC69DAD39C6}" destId="{9B2C6736-4727-4327-98B5-913C15425F1C}" srcOrd="0" destOrd="0" presId="urn:microsoft.com/office/officeart/2005/8/layout/hierarchy1"/>
    <dgm:cxn modelId="{4C8C2175-5650-4AA2-9362-CDF0479D917A}" type="presParOf" srcId="{67505661-4C7C-4305-8D42-2FC69DAD39C6}" destId="{EF334DC3-7ED9-408F-AA83-FE96C9CC0886}" srcOrd="1" destOrd="0" presId="urn:microsoft.com/office/officeart/2005/8/layout/hierarchy1"/>
    <dgm:cxn modelId="{F66A2781-173D-40CB-B0D7-68C222C8C794}" type="presParOf" srcId="{DAFB54E8-B86C-4B5F-9E76-A50F6DDF3F94}" destId="{B3296DBE-D420-403F-B47B-880FA8EE50FD}" srcOrd="1" destOrd="0" presId="urn:microsoft.com/office/officeart/2005/8/layout/hierarchy1"/>
    <dgm:cxn modelId="{3EEB980D-F208-4255-B642-F3ED35316B95}" type="presParOf" srcId="{AA853B79-7E28-4261-BB7B-E4E16183F0FF}" destId="{BD890CA5-B170-4432-BC7A-172BB3EBCAF0}" srcOrd="2" destOrd="0" presId="urn:microsoft.com/office/officeart/2005/8/layout/hierarchy1"/>
    <dgm:cxn modelId="{9485B8CA-5244-42DF-90E3-8526753BAE24}" type="presParOf" srcId="{AA853B79-7E28-4261-BB7B-E4E16183F0FF}" destId="{9CEA1D4D-6748-41AA-89CC-C3623448B8BE}" srcOrd="3" destOrd="0" presId="urn:microsoft.com/office/officeart/2005/8/layout/hierarchy1"/>
    <dgm:cxn modelId="{5B5ABF37-964F-45B6-9374-6BEA97402E85}" type="presParOf" srcId="{9CEA1D4D-6748-41AA-89CC-C3623448B8BE}" destId="{76727CFF-D438-4142-B728-D8F9A718750A}" srcOrd="0" destOrd="0" presId="urn:microsoft.com/office/officeart/2005/8/layout/hierarchy1"/>
    <dgm:cxn modelId="{47AFB231-40C5-41BA-A7B8-1670DE88BB10}" type="presParOf" srcId="{76727CFF-D438-4142-B728-D8F9A718750A}" destId="{3A213CFD-008A-429B-810A-35DC63152B09}" srcOrd="0" destOrd="0" presId="urn:microsoft.com/office/officeart/2005/8/layout/hierarchy1"/>
    <dgm:cxn modelId="{DDA36C53-F63E-450D-B5D3-D3DAEAD80F65}" type="presParOf" srcId="{76727CFF-D438-4142-B728-D8F9A718750A}" destId="{C5D54A30-7C58-4929-ABA3-DA188CEE03BD}" srcOrd="1" destOrd="0" presId="urn:microsoft.com/office/officeart/2005/8/layout/hierarchy1"/>
    <dgm:cxn modelId="{BA174E7E-665E-4E94-8287-5E845B6982EF}" type="presParOf" srcId="{9CEA1D4D-6748-41AA-89CC-C3623448B8BE}" destId="{220AB90D-6DE0-455D-BAB0-54D26DB79216}" srcOrd="1" destOrd="0" presId="urn:microsoft.com/office/officeart/2005/8/layout/hierarchy1"/>
    <dgm:cxn modelId="{CFC64774-6233-41A5-A35E-5A1C82424AF7}" type="presParOf" srcId="{220AB90D-6DE0-455D-BAB0-54D26DB79216}" destId="{775957D4-7772-4B51-9071-15C7F39B19E9}" srcOrd="0" destOrd="0" presId="urn:microsoft.com/office/officeart/2005/8/layout/hierarchy1"/>
    <dgm:cxn modelId="{01F64B63-4450-432F-A18A-FCE0AB4C0753}" type="presParOf" srcId="{220AB90D-6DE0-455D-BAB0-54D26DB79216}" destId="{2B1AB103-FAF0-4047-A615-33BBF7F60561}" srcOrd="1" destOrd="0" presId="urn:microsoft.com/office/officeart/2005/8/layout/hierarchy1"/>
    <dgm:cxn modelId="{4E501836-1A62-4529-BFE4-08E5DA3A4017}" type="presParOf" srcId="{2B1AB103-FAF0-4047-A615-33BBF7F60561}" destId="{33BC4EDB-2B80-46FA-8833-17BC47D59C99}" srcOrd="0" destOrd="0" presId="urn:microsoft.com/office/officeart/2005/8/layout/hierarchy1"/>
    <dgm:cxn modelId="{A157036D-BEC8-49EC-9774-8FF3C871E38C}" type="presParOf" srcId="{33BC4EDB-2B80-46FA-8833-17BC47D59C99}" destId="{8A9F1053-8F16-4162-BD2E-F66191EDA008}" srcOrd="0" destOrd="0" presId="urn:microsoft.com/office/officeart/2005/8/layout/hierarchy1"/>
    <dgm:cxn modelId="{D7BCD21E-29B4-44FA-B8F3-516B54378278}" type="presParOf" srcId="{33BC4EDB-2B80-46FA-8833-17BC47D59C99}" destId="{0037681E-2B7C-419F-B838-4D7BA5C99CDE}" srcOrd="1" destOrd="0" presId="urn:microsoft.com/office/officeart/2005/8/layout/hierarchy1"/>
    <dgm:cxn modelId="{249C0763-C7B6-4F24-A623-E2B097DB36AB}" type="presParOf" srcId="{2B1AB103-FAF0-4047-A615-33BBF7F60561}" destId="{839E1B7F-5EE8-4C22-BCBD-B33854B185B5}"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2/10/2015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2/10/2015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2/10/2015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2/10/2015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2/10/2015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2/10/2015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2/10/2015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2/10/2015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2/10/2015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067051"/>
          </a:xfrm>
        </p:spPr>
        <p:txBody>
          <a:bodyPr>
            <a:normAutofit/>
          </a:bodyPr>
          <a:lstStyle/>
          <a:p>
            <a:r>
              <a:rPr lang="en-US" dirty="0" smtClean="0"/>
              <a:t>The Schedule Tribes and other Traditional Forest Dwellers</a:t>
            </a:r>
            <a:br>
              <a:rPr lang="en-US" dirty="0" smtClean="0"/>
            </a:br>
            <a:r>
              <a:rPr lang="en-US" dirty="0" smtClean="0"/>
              <a:t>( Recognition of Forest Rights) ACT 2006</a:t>
            </a:r>
            <a:endParaRPr lang="en-IN" dirty="0"/>
          </a:p>
        </p:txBody>
      </p:sp>
      <p:sp>
        <p:nvSpPr>
          <p:cNvPr id="3" name="Subtitle 2"/>
          <p:cNvSpPr>
            <a:spLocks noGrp="1"/>
          </p:cNvSpPr>
          <p:nvPr>
            <p:ph type="subTitle" idx="1"/>
          </p:nvPr>
        </p:nvSpPr>
        <p:spPr>
          <a:xfrm>
            <a:off x="1066800" y="4343400"/>
            <a:ext cx="6858000" cy="1752600"/>
          </a:xfrm>
        </p:spPr>
        <p:txBody>
          <a:bodyPr>
            <a:normAutofit/>
          </a:bodyPr>
          <a:lstStyle/>
          <a:p>
            <a:r>
              <a:rPr lang="en-US" sz="4800" dirty="0" smtClean="0"/>
              <a:t>     FOREST RIGHTS ACT </a:t>
            </a:r>
          </a:p>
          <a:p>
            <a:r>
              <a:rPr lang="en-US" sz="4800" dirty="0" smtClean="0"/>
              <a:t>			2006</a:t>
            </a:r>
            <a:endParaRPr lang="en-IN"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ckfruit.JPG"/>
          <p:cNvPicPr>
            <a:picLocks noChangeAspect="1"/>
          </p:cNvPicPr>
          <p:nvPr/>
        </p:nvPicPr>
        <p:blipFill>
          <a:blip r:embed="rId2" cstate="print"/>
          <a:stretch>
            <a:fillRect/>
          </a:stretch>
        </p:blipFill>
        <p:spPr>
          <a:xfrm>
            <a:off x="4343400" y="3200400"/>
            <a:ext cx="4800600" cy="3657600"/>
          </a:xfrm>
          <a:prstGeom prst="rect">
            <a:avLst/>
          </a:prstGeom>
        </p:spPr>
      </p:pic>
      <p:pic>
        <p:nvPicPr>
          <p:cNvPr id="4" name="Picture 3" descr="mango_tree.jpg"/>
          <p:cNvPicPr>
            <a:picLocks noChangeAspect="1"/>
          </p:cNvPicPr>
          <p:nvPr/>
        </p:nvPicPr>
        <p:blipFill>
          <a:blip r:embed="rId3"/>
          <a:stretch>
            <a:fillRect/>
          </a:stretch>
        </p:blipFill>
        <p:spPr>
          <a:xfrm>
            <a:off x="4343400" y="0"/>
            <a:ext cx="4800600" cy="3200400"/>
          </a:xfrm>
          <a:prstGeom prst="rect">
            <a:avLst/>
          </a:prstGeom>
        </p:spPr>
      </p:pic>
      <p:pic>
        <p:nvPicPr>
          <p:cNvPr id="5" name="Picture 4" descr="Betel nut.jpg"/>
          <p:cNvPicPr>
            <a:picLocks noChangeAspect="1"/>
          </p:cNvPicPr>
          <p:nvPr/>
        </p:nvPicPr>
        <p:blipFill>
          <a:blip r:embed="rId4"/>
          <a:stretch>
            <a:fillRect/>
          </a:stretch>
        </p:blipFill>
        <p:spPr>
          <a:xfrm>
            <a:off x="0" y="0"/>
            <a:ext cx="430149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5600"/>
            <a:ext cx="8534400" cy="1219200"/>
          </a:xfrm>
        </p:spPr>
        <p:txBody>
          <a:bodyPr>
            <a:normAutofit/>
          </a:bodyPr>
          <a:lstStyle/>
          <a:p>
            <a:r>
              <a:rPr lang="en-US" sz="4000" dirty="0" smtClean="0"/>
              <a:t>AND WHAT WE FAILS TO CONSIDER IS</a:t>
            </a:r>
            <a:endParaRPr lang="en-IN"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cstate="print"/>
          <a:stretch>
            <a:fillRect/>
          </a:stretch>
        </p:blipFill>
        <p:spPr>
          <a:xfrm>
            <a:off x="5029200" y="152400"/>
            <a:ext cx="3886200" cy="2667000"/>
          </a:xfrm>
          <a:prstGeom prst="rect">
            <a:avLst/>
          </a:prstGeom>
        </p:spPr>
      </p:pic>
      <p:pic>
        <p:nvPicPr>
          <p:cNvPr id="4" name="Picture 3" descr="Grazing.jpg"/>
          <p:cNvPicPr>
            <a:picLocks noChangeAspect="1"/>
          </p:cNvPicPr>
          <p:nvPr/>
        </p:nvPicPr>
        <p:blipFill>
          <a:blip r:embed="rId3"/>
          <a:stretch>
            <a:fillRect/>
          </a:stretch>
        </p:blipFill>
        <p:spPr>
          <a:xfrm>
            <a:off x="228600" y="3124200"/>
            <a:ext cx="4495800" cy="3429000"/>
          </a:xfrm>
          <a:prstGeom prst="rect">
            <a:avLst/>
          </a:prstGeom>
        </p:spPr>
      </p:pic>
      <p:pic>
        <p:nvPicPr>
          <p:cNvPr id="5" name="Picture 4" descr="green_forest_river_falls-1534025.jpg"/>
          <p:cNvPicPr>
            <a:picLocks noChangeAspect="1"/>
          </p:cNvPicPr>
          <p:nvPr/>
        </p:nvPicPr>
        <p:blipFill>
          <a:blip r:embed="rId4" cstate="print"/>
          <a:stretch>
            <a:fillRect/>
          </a:stretch>
        </p:blipFill>
        <p:spPr>
          <a:xfrm>
            <a:off x="228600" y="152400"/>
            <a:ext cx="4495800" cy="2743200"/>
          </a:xfrm>
          <a:prstGeom prst="rect">
            <a:avLst/>
          </a:prstGeom>
        </p:spPr>
      </p:pic>
      <p:pic>
        <p:nvPicPr>
          <p:cNvPr id="6" name="Picture 5" descr="Jadi booti.jpg"/>
          <p:cNvPicPr>
            <a:picLocks noChangeAspect="1"/>
          </p:cNvPicPr>
          <p:nvPr/>
        </p:nvPicPr>
        <p:blipFill>
          <a:blip r:embed="rId5"/>
          <a:stretch>
            <a:fillRect/>
          </a:stretch>
        </p:blipFill>
        <p:spPr>
          <a:xfrm>
            <a:off x="5029200" y="3048000"/>
            <a:ext cx="3810000" cy="3429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ney bee hive.jpg"/>
          <p:cNvPicPr>
            <a:picLocks noChangeAspect="1"/>
          </p:cNvPicPr>
          <p:nvPr/>
        </p:nvPicPr>
        <p:blipFill>
          <a:blip r:embed="rId2" cstate="print"/>
          <a:stretch>
            <a:fillRect/>
          </a:stretch>
        </p:blipFill>
        <p:spPr>
          <a:xfrm>
            <a:off x="457200" y="3581400"/>
            <a:ext cx="4800600" cy="2968043"/>
          </a:xfrm>
          <a:prstGeom prst="rect">
            <a:avLst/>
          </a:prstGeom>
        </p:spPr>
      </p:pic>
      <p:pic>
        <p:nvPicPr>
          <p:cNvPr id="3" name="Picture 2" descr="Karmala.jpg"/>
          <p:cNvPicPr>
            <a:picLocks noChangeAspect="1"/>
          </p:cNvPicPr>
          <p:nvPr/>
        </p:nvPicPr>
        <p:blipFill>
          <a:blip r:embed="rId3"/>
          <a:stretch>
            <a:fillRect/>
          </a:stretch>
        </p:blipFill>
        <p:spPr>
          <a:xfrm>
            <a:off x="5410200" y="3581400"/>
            <a:ext cx="3505200" cy="2958281"/>
          </a:xfrm>
          <a:prstGeom prst="rect">
            <a:avLst/>
          </a:prstGeom>
        </p:spPr>
      </p:pic>
      <p:pic>
        <p:nvPicPr>
          <p:cNvPr id="4" name="Picture 3" descr="Mushrooms.jpg"/>
          <p:cNvPicPr>
            <a:picLocks noChangeAspect="1"/>
          </p:cNvPicPr>
          <p:nvPr/>
        </p:nvPicPr>
        <p:blipFill>
          <a:blip r:embed="rId4"/>
          <a:stretch>
            <a:fillRect/>
          </a:stretch>
        </p:blipFill>
        <p:spPr>
          <a:xfrm>
            <a:off x="5410200" y="228600"/>
            <a:ext cx="3429000" cy="3276600"/>
          </a:xfrm>
          <a:prstGeom prst="rect">
            <a:avLst/>
          </a:prstGeom>
        </p:spPr>
      </p:pic>
      <p:pic>
        <p:nvPicPr>
          <p:cNvPr id="5" name="Picture 4" descr="Talkilo.png"/>
          <p:cNvPicPr>
            <a:picLocks noChangeAspect="1"/>
          </p:cNvPicPr>
          <p:nvPr/>
        </p:nvPicPr>
        <p:blipFill>
          <a:blip r:embed="rId5" cstate="print"/>
          <a:stretch>
            <a:fillRect/>
          </a:stretch>
        </p:blipFill>
        <p:spPr>
          <a:xfrm>
            <a:off x="381000" y="228600"/>
            <a:ext cx="4876800" cy="3314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hirnam.jpg"/>
          <p:cNvPicPr>
            <a:picLocks noChangeAspect="1"/>
          </p:cNvPicPr>
          <p:nvPr/>
        </p:nvPicPr>
        <p:blipFill>
          <a:blip r:embed="rId2"/>
          <a:stretch>
            <a:fillRect/>
          </a:stretch>
        </p:blipFill>
        <p:spPr>
          <a:xfrm>
            <a:off x="228600" y="228600"/>
            <a:ext cx="3200400" cy="3126600"/>
          </a:xfrm>
          <a:prstGeom prst="rect">
            <a:avLst/>
          </a:prstGeom>
        </p:spPr>
      </p:pic>
      <p:pic>
        <p:nvPicPr>
          <p:cNvPr id="3" name="Picture 2" descr="Awaalo.jpg"/>
          <p:cNvPicPr>
            <a:picLocks noChangeAspect="1"/>
          </p:cNvPicPr>
          <p:nvPr/>
        </p:nvPicPr>
        <p:blipFill>
          <a:blip r:embed="rId3"/>
          <a:stretch>
            <a:fillRect/>
          </a:stretch>
        </p:blipFill>
        <p:spPr>
          <a:xfrm>
            <a:off x="228600" y="3505200"/>
            <a:ext cx="3200400" cy="3048000"/>
          </a:xfrm>
          <a:prstGeom prst="rect">
            <a:avLst/>
          </a:prstGeom>
        </p:spPr>
      </p:pic>
      <p:pic>
        <p:nvPicPr>
          <p:cNvPr id="4" name="Picture 3" descr="Crabs 1.jpg"/>
          <p:cNvPicPr>
            <a:picLocks noChangeAspect="1"/>
          </p:cNvPicPr>
          <p:nvPr/>
        </p:nvPicPr>
        <p:blipFill>
          <a:blip r:embed="rId4" cstate="print"/>
          <a:stretch>
            <a:fillRect/>
          </a:stretch>
        </p:blipFill>
        <p:spPr>
          <a:xfrm>
            <a:off x="3810000" y="228600"/>
            <a:ext cx="5029200" cy="3124200"/>
          </a:xfrm>
          <a:prstGeom prst="rect">
            <a:avLst/>
          </a:prstGeom>
        </p:spPr>
      </p:pic>
      <p:pic>
        <p:nvPicPr>
          <p:cNvPr id="5" name="Picture 4" descr="Fish 2.jpg"/>
          <p:cNvPicPr>
            <a:picLocks noChangeAspect="1"/>
          </p:cNvPicPr>
          <p:nvPr/>
        </p:nvPicPr>
        <p:blipFill>
          <a:blip r:embed="rId5"/>
          <a:stretch>
            <a:fillRect/>
          </a:stretch>
        </p:blipFill>
        <p:spPr>
          <a:xfrm>
            <a:off x="3886200" y="3505200"/>
            <a:ext cx="4953000" cy="2971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forest rights</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dirty="0" smtClean="0"/>
              <a:t>Forest rights referred in section 3 (1) of the act, on a Forest land less than 4 ha, which is in physical possession of an Individual prior to 13</a:t>
            </a:r>
            <a:r>
              <a:rPr lang="en-US" baseline="30000" dirty="0" smtClean="0"/>
              <a:t>th</a:t>
            </a:r>
            <a:r>
              <a:rPr lang="en-US" dirty="0" smtClean="0"/>
              <a:t> December 2005</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Forest Rights</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All the Forest Rights referred in Section 3(1) of the act of a Forest Dwelling Community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Forest Resource</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It is the common forest land of a community with the traditional boundaries of the village including  reserved forests, protected forests and protected areas such as Sanctuaries and National Parks to which the community </a:t>
            </a:r>
            <a:r>
              <a:rPr lang="en-US" sz="4000" b="1" dirty="0" smtClean="0">
                <a:latin typeface="Aharoni" pitchFamily="2" charset="-79"/>
                <a:cs typeface="Aharoni" pitchFamily="2" charset="-79"/>
              </a:rPr>
              <a:t>had</a:t>
            </a:r>
            <a:r>
              <a:rPr lang="en-US" dirty="0" smtClean="0"/>
              <a:t> traditional access.</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(2) of the act</a:t>
            </a:r>
            <a:endParaRPr lang="en-IN"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smtClean="0"/>
              <a:t>Section 3(2) of the act provides the diversion of forest land for the purpose of</a:t>
            </a:r>
          </a:p>
          <a:p>
            <a:pPr>
              <a:buFont typeface="Wingdings" pitchFamily="2" charset="2"/>
              <a:buChar char="Ø"/>
            </a:pPr>
            <a:r>
              <a:rPr lang="en-US" dirty="0" smtClean="0"/>
              <a:t>a) Schools</a:t>
            </a:r>
          </a:p>
          <a:p>
            <a:pPr>
              <a:buFont typeface="Wingdings" pitchFamily="2" charset="2"/>
              <a:buChar char="Ø"/>
            </a:pPr>
            <a:r>
              <a:rPr lang="en-US" dirty="0" smtClean="0"/>
              <a:t>b) Dispensary or hospital</a:t>
            </a:r>
          </a:p>
          <a:p>
            <a:pPr>
              <a:buFont typeface="Wingdings" pitchFamily="2" charset="2"/>
              <a:buChar char="Ø"/>
            </a:pPr>
            <a:r>
              <a:rPr lang="en-US" dirty="0" smtClean="0"/>
              <a:t>c) </a:t>
            </a:r>
            <a:r>
              <a:rPr lang="en-US" dirty="0" err="1" smtClean="0"/>
              <a:t>Anganwadis</a:t>
            </a:r>
            <a:endParaRPr lang="en-US" dirty="0" smtClean="0"/>
          </a:p>
          <a:p>
            <a:pPr>
              <a:buFont typeface="Wingdings" pitchFamily="2" charset="2"/>
              <a:buChar char="Ø"/>
            </a:pPr>
            <a:r>
              <a:rPr lang="en-US" dirty="0" smtClean="0"/>
              <a:t>d) Fair price shops</a:t>
            </a:r>
          </a:p>
          <a:p>
            <a:pPr>
              <a:buFont typeface="Wingdings" pitchFamily="2" charset="2"/>
              <a:buChar char="Ø"/>
            </a:pPr>
            <a:r>
              <a:rPr lang="en-US" dirty="0" smtClean="0"/>
              <a:t>e) electric and telecommunication lines</a:t>
            </a:r>
          </a:p>
          <a:p>
            <a:pPr>
              <a:buFont typeface="Wingdings" pitchFamily="2" charset="2"/>
              <a:buChar char="Ø"/>
            </a:pPr>
            <a:r>
              <a:rPr lang="en-US" dirty="0" smtClean="0"/>
              <a:t>f) Tanks and other minor water bodies</a:t>
            </a:r>
          </a:p>
          <a:p>
            <a:pPr>
              <a:buFont typeface="Wingdings" pitchFamily="2" charset="2"/>
              <a:buChar char="Ø"/>
            </a:pPr>
            <a:r>
              <a:rPr lang="en-US" dirty="0" smtClean="0"/>
              <a:t>g) drinking water supply and water pipelines</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(2) of the act</a:t>
            </a:r>
            <a:endParaRPr lang="en-IN"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h) water or rain water harvesting structure</a:t>
            </a:r>
          </a:p>
          <a:p>
            <a:pPr>
              <a:buFont typeface="Wingdings" pitchFamily="2" charset="2"/>
              <a:buChar char="Ø"/>
            </a:pPr>
            <a:r>
              <a:rPr lang="en-US" dirty="0" err="1" smtClean="0"/>
              <a:t>i</a:t>
            </a:r>
            <a:r>
              <a:rPr lang="en-US" dirty="0" smtClean="0"/>
              <a:t>) Minor irrigation canal</a:t>
            </a:r>
          </a:p>
          <a:p>
            <a:pPr>
              <a:buFont typeface="Wingdings" pitchFamily="2" charset="2"/>
              <a:buChar char="Ø"/>
            </a:pPr>
            <a:r>
              <a:rPr lang="en-US" dirty="0" smtClean="0"/>
              <a:t>j) Non-conventional source of energy</a:t>
            </a:r>
          </a:p>
          <a:p>
            <a:pPr>
              <a:buFont typeface="Wingdings" pitchFamily="2" charset="2"/>
              <a:buChar char="Ø"/>
            </a:pPr>
            <a:r>
              <a:rPr lang="en-US" dirty="0" err="1" smtClean="0"/>
              <a:t>i</a:t>
            </a:r>
            <a:r>
              <a:rPr lang="en-US" dirty="0" smtClean="0"/>
              <a:t>) Skill up gradation or Vocational training </a:t>
            </a:r>
            <a:r>
              <a:rPr lang="en-US" dirty="0" err="1" smtClean="0"/>
              <a:t>centres</a:t>
            </a:r>
            <a:endParaRPr lang="en-US" dirty="0" smtClean="0"/>
          </a:p>
          <a:p>
            <a:pPr>
              <a:buFont typeface="Wingdings" pitchFamily="2" charset="2"/>
              <a:buChar char="Ø"/>
            </a:pPr>
            <a:r>
              <a:rPr lang="en-US" dirty="0" smtClean="0"/>
              <a:t>k) roads and</a:t>
            </a:r>
          </a:p>
          <a:p>
            <a:pPr>
              <a:buFont typeface="Wingdings" pitchFamily="2" charset="2"/>
              <a:buChar char="Ø"/>
            </a:pPr>
            <a:r>
              <a:rPr lang="en-US" dirty="0" smtClean="0"/>
              <a:t>l) Community </a:t>
            </a:r>
            <a:r>
              <a:rPr lang="en-US" dirty="0" err="1" smtClean="0"/>
              <a:t>Centres</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OF THE ACT</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An Act to recognize and vest the forest rights and occupation in forest land in forest dwelling Schedule Tribes and other traditional forest dwellers who have been residing in the forests for generations but whose rights could not be recorded.</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(2) of the act</a:t>
            </a:r>
            <a:endParaRPr lang="en-IN"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All the above facilities shall be managed by the </a:t>
            </a:r>
            <a:r>
              <a:rPr lang="en-US" dirty="0" err="1" smtClean="0"/>
              <a:t>Govt</a:t>
            </a:r>
            <a:endParaRPr lang="en-US" dirty="0" smtClean="0"/>
          </a:p>
          <a:p>
            <a:pPr>
              <a:buFont typeface="Wingdings" pitchFamily="2" charset="2"/>
              <a:buChar char="Ø"/>
            </a:pPr>
            <a:r>
              <a:rPr lang="en-US" dirty="0" smtClean="0"/>
              <a:t>Area shall be less than 1 ha</a:t>
            </a:r>
          </a:p>
          <a:p>
            <a:pPr>
              <a:buFont typeface="Wingdings" pitchFamily="2" charset="2"/>
              <a:buChar char="Ø"/>
            </a:pPr>
            <a:r>
              <a:rPr lang="en-US" dirty="0" smtClean="0"/>
              <a:t>Shall be proposed by Gram </a:t>
            </a:r>
            <a:r>
              <a:rPr lang="en-US" dirty="0" err="1" smtClean="0"/>
              <a:t>Sabha</a:t>
            </a:r>
            <a:endParaRPr lang="en-US" dirty="0" smtClean="0"/>
          </a:p>
          <a:p>
            <a:pPr>
              <a:buFont typeface="Wingdings" pitchFamily="2" charset="2"/>
              <a:buChar char="Ø"/>
            </a:pPr>
            <a:r>
              <a:rPr lang="en-US" dirty="0" smtClean="0"/>
              <a:t>Felling of Trees shall not exceed 75 trees per ha</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82650"/>
          </a:xfrm>
        </p:spPr>
        <p:txBody>
          <a:bodyPr/>
          <a:lstStyle/>
          <a:p>
            <a:r>
              <a:rPr lang="en-US" dirty="0" smtClean="0"/>
              <a:t>Difference between IFR and CFR</a:t>
            </a:r>
            <a:endParaRPr lang="en-IN" dirty="0"/>
          </a:p>
        </p:txBody>
      </p:sp>
      <p:sp>
        <p:nvSpPr>
          <p:cNvPr id="3" name="Text Placeholder 2"/>
          <p:cNvSpPr>
            <a:spLocks noGrp="1"/>
          </p:cNvSpPr>
          <p:nvPr>
            <p:ph type="body" idx="1"/>
          </p:nvPr>
        </p:nvSpPr>
        <p:spPr>
          <a:xfrm>
            <a:off x="457200" y="1219200"/>
            <a:ext cx="4040188" cy="639762"/>
          </a:xfrm>
        </p:spPr>
        <p:txBody>
          <a:bodyPr/>
          <a:lstStyle/>
          <a:p>
            <a:r>
              <a:rPr lang="en-US" dirty="0" smtClean="0"/>
              <a:t>Individual Forest Rights	</a:t>
            </a:r>
            <a:endParaRPr lang="en-IN" dirty="0"/>
          </a:p>
        </p:txBody>
      </p:sp>
      <p:sp>
        <p:nvSpPr>
          <p:cNvPr id="5" name="Text Placeholder 4"/>
          <p:cNvSpPr>
            <a:spLocks noGrp="1"/>
          </p:cNvSpPr>
          <p:nvPr>
            <p:ph type="body" sz="half" idx="3"/>
          </p:nvPr>
        </p:nvSpPr>
        <p:spPr>
          <a:xfrm>
            <a:off x="4648200" y="1219200"/>
            <a:ext cx="4041775" cy="639762"/>
          </a:xfrm>
        </p:spPr>
        <p:txBody>
          <a:bodyPr/>
          <a:lstStyle/>
          <a:p>
            <a:r>
              <a:rPr lang="en-US" dirty="0" smtClean="0">
                <a:solidFill>
                  <a:srgbClr val="00B050"/>
                </a:solidFill>
              </a:rPr>
              <a:t>Community Forest Right</a:t>
            </a:r>
            <a:endParaRPr lang="en-IN" dirty="0">
              <a:solidFill>
                <a:srgbClr val="00B050"/>
              </a:solidFill>
            </a:endParaRPr>
          </a:p>
        </p:txBody>
      </p:sp>
      <p:sp>
        <p:nvSpPr>
          <p:cNvPr id="4" name="Content Placeholder 3"/>
          <p:cNvSpPr>
            <a:spLocks noGrp="1"/>
          </p:cNvSpPr>
          <p:nvPr>
            <p:ph sz="quarter" idx="2"/>
          </p:nvPr>
        </p:nvSpPr>
        <p:spPr>
          <a:xfrm>
            <a:off x="457200" y="1981200"/>
            <a:ext cx="4040188" cy="4144963"/>
          </a:xfrm>
        </p:spPr>
        <p:txBody>
          <a:bodyPr>
            <a:normAutofit/>
          </a:bodyPr>
          <a:lstStyle/>
          <a:p>
            <a:pPr>
              <a:buFont typeface="Wingdings" pitchFamily="2" charset="2"/>
              <a:buChar char="q"/>
            </a:pPr>
            <a:r>
              <a:rPr lang="en-US" dirty="0" smtClean="0"/>
              <a:t>Right of One family over Forest land</a:t>
            </a:r>
          </a:p>
          <a:p>
            <a:pPr>
              <a:buFont typeface="Wingdings" pitchFamily="2" charset="2"/>
              <a:buChar char="q"/>
            </a:pPr>
            <a:r>
              <a:rPr lang="en-US" dirty="0"/>
              <a:t>L</a:t>
            </a:r>
            <a:r>
              <a:rPr lang="en-US" dirty="0" smtClean="0"/>
              <a:t>imited by the Forest Land under actual occupation by an Individual (Max 4 ha)</a:t>
            </a:r>
          </a:p>
          <a:p>
            <a:pPr>
              <a:buNone/>
            </a:pPr>
            <a:endParaRPr lang="en-US" dirty="0" smtClean="0"/>
          </a:p>
          <a:p>
            <a:pPr>
              <a:buFont typeface="Wingdings" pitchFamily="2" charset="2"/>
              <a:buChar char="q"/>
            </a:pPr>
            <a:r>
              <a:rPr lang="en-US" dirty="0" smtClean="0"/>
              <a:t>Only cultivated lands are secured</a:t>
            </a:r>
            <a:endParaRPr lang="en-IN" dirty="0"/>
          </a:p>
        </p:txBody>
      </p:sp>
      <p:sp>
        <p:nvSpPr>
          <p:cNvPr id="6" name="Content Placeholder 5"/>
          <p:cNvSpPr>
            <a:spLocks noGrp="1"/>
          </p:cNvSpPr>
          <p:nvPr>
            <p:ph sz="quarter" idx="4"/>
          </p:nvPr>
        </p:nvSpPr>
        <p:spPr>
          <a:xfrm>
            <a:off x="4800600" y="2057400"/>
            <a:ext cx="4041775" cy="4419600"/>
          </a:xfrm>
        </p:spPr>
        <p:txBody>
          <a:bodyPr>
            <a:normAutofit/>
          </a:bodyPr>
          <a:lstStyle/>
          <a:p>
            <a:pPr>
              <a:buFont typeface="Wingdings" pitchFamily="2" charset="2"/>
              <a:buChar char="q"/>
            </a:pPr>
            <a:r>
              <a:rPr lang="en-US" b="1" dirty="0" smtClean="0">
                <a:solidFill>
                  <a:srgbClr val="00B050"/>
                </a:solidFill>
              </a:rPr>
              <a:t>Right of the whole community over Forest land</a:t>
            </a:r>
          </a:p>
          <a:p>
            <a:pPr>
              <a:buFont typeface="Wingdings" pitchFamily="2" charset="2"/>
              <a:buChar char="q"/>
            </a:pPr>
            <a:r>
              <a:rPr lang="en-US" b="1" dirty="0" smtClean="0">
                <a:solidFill>
                  <a:srgbClr val="00B050"/>
                </a:solidFill>
              </a:rPr>
              <a:t>Limited by the land accessed by the community</a:t>
            </a:r>
          </a:p>
          <a:p>
            <a:pPr>
              <a:buFont typeface="Wingdings" pitchFamily="2" charset="2"/>
              <a:buChar char="q"/>
            </a:pPr>
            <a:r>
              <a:rPr lang="en-US" b="1" dirty="0" smtClean="0">
                <a:solidFill>
                  <a:srgbClr val="00B050"/>
                </a:solidFill>
              </a:rPr>
              <a:t>Community resources such as Springs, rivers , intellectual knowledge and all the Minor Forest produce are secured</a:t>
            </a:r>
            <a:endParaRPr lang="en-IN" b="1"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lstStyle/>
          <a:p>
            <a:r>
              <a:rPr lang="en-US" dirty="0" smtClean="0"/>
              <a:t>Individual Forest Rights	</a:t>
            </a:r>
            <a:endParaRPr lang="en-IN" dirty="0"/>
          </a:p>
        </p:txBody>
      </p:sp>
      <p:sp>
        <p:nvSpPr>
          <p:cNvPr id="5" name="Text Placeholder 4"/>
          <p:cNvSpPr>
            <a:spLocks noGrp="1"/>
          </p:cNvSpPr>
          <p:nvPr>
            <p:ph type="body" sz="half" idx="3"/>
          </p:nvPr>
        </p:nvSpPr>
        <p:spPr>
          <a:xfrm>
            <a:off x="4648200" y="1219200"/>
            <a:ext cx="4041775" cy="639762"/>
          </a:xfrm>
        </p:spPr>
        <p:txBody>
          <a:bodyPr/>
          <a:lstStyle/>
          <a:p>
            <a:r>
              <a:rPr lang="en-US" dirty="0" smtClean="0">
                <a:solidFill>
                  <a:srgbClr val="00B050"/>
                </a:solidFill>
              </a:rPr>
              <a:t>Community Forest Right</a:t>
            </a:r>
            <a:endParaRPr lang="en-IN" dirty="0">
              <a:solidFill>
                <a:srgbClr val="00B050"/>
              </a:solidFill>
            </a:endParaRPr>
          </a:p>
        </p:txBody>
      </p:sp>
      <p:sp>
        <p:nvSpPr>
          <p:cNvPr id="4" name="Content Placeholder 3"/>
          <p:cNvSpPr>
            <a:spLocks noGrp="1"/>
          </p:cNvSpPr>
          <p:nvPr>
            <p:ph sz="quarter" idx="2"/>
          </p:nvPr>
        </p:nvSpPr>
        <p:spPr>
          <a:xfrm>
            <a:off x="457200" y="1981200"/>
            <a:ext cx="4040188" cy="4144963"/>
          </a:xfrm>
        </p:spPr>
        <p:txBody>
          <a:bodyPr>
            <a:normAutofit/>
          </a:bodyPr>
          <a:lstStyle/>
          <a:p>
            <a:pPr>
              <a:buFont typeface="Wingdings" pitchFamily="2" charset="2"/>
              <a:buChar char="q"/>
            </a:pPr>
            <a:r>
              <a:rPr lang="en-US" dirty="0" smtClean="0"/>
              <a:t>Compulsorily 2 evidences out of the 13 evidences which are mentioned in Rule 13 are required</a:t>
            </a:r>
          </a:p>
          <a:p>
            <a:pPr>
              <a:buFont typeface="Wingdings" pitchFamily="2" charset="2"/>
              <a:buChar char="q"/>
            </a:pPr>
            <a:endParaRPr lang="en-US" dirty="0" smtClean="0"/>
          </a:p>
          <a:p>
            <a:pPr>
              <a:buFont typeface="Wingdings" pitchFamily="2" charset="2"/>
              <a:buChar char="q"/>
            </a:pPr>
            <a:r>
              <a:rPr lang="en-US" dirty="0" smtClean="0"/>
              <a:t>Right to protect, conserve, regenerate and manage only cultivated land by an individual</a:t>
            </a:r>
          </a:p>
        </p:txBody>
      </p:sp>
      <p:sp>
        <p:nvSpPr>
          <p:cNvPr id="6" name="Content Placeholder 5"/>
          <p:cNvSpPr>
            <a:spLocks noGrp="1"/>
          </p:cNvSpPr>
          <p:nvPr>
            <p:ph sz="quarter" idx="4"/>
          </p:nvPr>
        </p:nvSpPr>
        <p:spPr>
          <a:xfrm>
            <a:off x="4648200" y="1981200"/>
            <a:ext cx="4041775" cy="3886200"/>
          </a:xfrm>
        </p:spPr>
        <p:txBody>
          <a:bodyPr>
            <a:normAutofit lnSpcReduction="10000"/>
          </a:bodyPr>
          <a:lstStyle/>
          <a:p>
            <a:pPr>
              <a:buFont typeface="Wingdings" pitchFamily="2" charset="2"/>
              <a:buChar char="q"/>
            </a:pPr>
            <a:r>
              <a:rPr lang="en-US" b="1" dirty="0" smtClean="0">
                <a:solidFill>
                  <a:srgbClr val="00B050"/>
                </a:solidFill>
              </a:rPr>
              <a:t>Traditional evidences of the community</a:t>
            </a:r>
          </a:p>
          <a:p>
            <a:pPr>
              <a:buFont typeface="Wingdings" pitchFamily="2" charset="2"/>
              <a:buChar char="q"/>
            </a:pPr>
            <a:endParaRPr lang="en-US" b="1" dirty="0" smtClean="0">
              <a:solidFill>
                <a:srgbClr val="00B050"/>
              </a:solidFill>
            </a:endParaRPr>
          </a:p>
          <a:p>
            <a:pPr>
              <a:buFont typeface="Wingdings" pitchFamily="2" charset="2"/>
              <a:buChar char="q"/>
            </a:pPr>
            <a:endParaRPr lang="en-US" b="1" dirty="0" smtClean="0">
              <a:solidFill>
                <a:srgbClr val="00B050"/>
              </a:solidFill>
            </a:endParaRPr>
          </a:p>
          <a:p>
            <a:pPr>
              <a:buFont typeface="Wingdings" pitchFamily="2" charset="2"/>
              <a:buChar char="q"/>
            </a:pPr>
            <a:endParaRPr lang="en-US" b="1" dirty="0">
              <a:solidFill>
                <a:srgbClr val="00B050"/>
              </a:solidFill>
            </a:endParaRPr>
          </a:p>
          <a:p>
            <a:pPr>
              <a:buFont typeface="Wingdings" pitchFamily="2" charset="2"/>
              <a:buChar char="q"/>
            </a:pPr>
            <a:r>
              <a:rPr lang="en-US" b="1" dirty="0" smtClean="0">
                <a:solidFill>
                  <a:srgbClr val="00B050"/>
                </a:solidFill>
              </a:rPr>
              <a:t>Right to Protect, conserve, regenerate and manage the entire Forest land within the traditional boundary of the village</a:t>
            </a:r>
            <a:endParaRPr lang="en-US" b="1" dirty="0">
              <a:solidFill>
                <a:srgbClr val="00B050"/>
              </a:solidFill>
            </a:endParaRPr>
          </a:p>
        </p:txBody>
      </p:sp>
      <p:sp>
        <p:nvSpPr>
          <p:cNvPr id="7" name="Title 1"/>
          <p:cNvSpPr txBox="1">
            <a:spLocks/>
          </p:cNvSpPr>
          <p:nvPr/>
        </p:nvSpPr>
        <p:spPr>
          <a:xfrm>
            <a:off x="304800" y="304800"/>
            <a:ext cx="8610600" cy="88265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Difference between IFR and CFR</a:t>
            </a:r>
            <a:endParaRPr kumimoji="0" lang="en-IN"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lnSpcReduction="10000"/>
          </a:bodyPr>
          <a:lstStyle/>
          <a:p>
            <a:pPr algn="just">
              <a:buNone/>
            </a:pPr>
            <a:r>
              <a:rPr lang="en-US" dirty="0" smtClean="0"/>
              <a:t>    			</a:t>
            </a:r>
            <a:r>
              <a:rPr lang="en-US" sz="3600" b="1" dirty="0" smtClean="0">
                <a:latin typeface="Calisto MT" pitchFamily="18" charset="0"/>
              </a:rPr>
              <a:t>Step 1 - </a:t>
            </a:r>
            <a:r>
              <a:rPr lang="en-US" sz="3600" b="1" dirty="0" err="1" smtClean="0">
                <a:latin typeface="Calisto MT" pitchFamily="18" charset="0"/>
              </a:rPr>
              <a:t>Gramsabha</a:t>
            </a:r>
            <a:endParaRPr lang="en-US" b="1" dirty="0" smtClean="0">
              <a:latin typeface="Calisto MT" pitchFamily="18" charset="0"/>
            </a:endParaRPr>
          </a:p>
          <a:p>
            <a:pPr algn="just">
              <a:buFont typeface="Wingdings" pitchFamily="2" charset="2"/>
              <a:buChar char="Ø"/>
            </a:pPr>
            <a:r>
              <a:rPr lang="en-US" dirty="0" smtClean="0"/>
              <a:t>a) Issue of Notice convening </a:t>
            </a:r>
            <a:r>
              <a:rPr lang="en-US" dirty="0" err="1" smtClean="0"/>
              <a:t>Gramsabha</a:t>
            </a:r>
            <a:r>
              <a:rPr lang="en-US" dirty="0" smtClean="0"/>
              <a:t> by V.P Secretary</a:t>
            </a:r>
          </a:p>
          <a:p>
            <a:pPr algn="just">
              <a:buFont typeface="Wingdings" pitchFamily="2" charset="2"/>
              <a:buChar char="Ø"/>
            </a:pPr>
            <a:r>
              <a:rPr lang="en-US" dirty="0" smtClean="0"/>
              <a:t>b) Ensure 50% Quorum</a:t>
            </a:r>
          </a:p>
          <a:p>
            <a:pPr algn="just">
              <a:buFont typeface="Wingdings" pitchFamily="2" charset="2"/>
              <a:buChar char="Ø"/>
            </a:pPr>
            <a:r>
              <a:rPr lang="en-US" dirty="0" smtClean="0"/>
              <a:t>c) Pass a resolution for claiming Community Forest Rights and Community Forest Resource land</a:t>
            </a:r>
          </a:p>
          <a:p>
            <a:pPr algn="just">
              <a:buFont typeface="Wingdings" pitchFamily="2" charset="2"/>
              <a:buChar char="Ø"/>
            </a:pPr>
            <a:r>
              <a:rPr lang="en-US" dirty="0" smtClean="0"/>
              <a:t>d) Ensure that the V.P Secretary Submits the minutes of the </a:t>
            </a:r>
            <a:r>
              <a:rPr lang="en-US" dirty="0" err="1" smtClean="0"/>
              <a:t>Gramsabha</a:t>
            </a:r>
            <a:r>
              <a:rPr lang="en-US" dirty="0" smtClean="0"/>
              <a:t> to the SDLC</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a:t>
            </a:r>
            <a:r>
              <a:rPr lang="en-US" sz="3600" b="1" dirty="0" smtClean="0">
                <a:latin typeface="Calisto MT" pitchFamily="18" charset="0"/>
              </a:rPr>
              <a:t>Step 2 – Seek Information</a:t>
            </a:r>
            <a:endParaRPr lang="en-US" b="1" dirty="0" smtClean="0">
              <a:latin typeface="Calisto MT" pitchFamily="18" charset="0"/>
            </a:endParaRPr>
          </a:p>
          <a:p>
            <a:pPr algn="just">
              <a:buFont typeface="Wingdings" pitchFamily="2" charset="2"/>
              <a:buChar char="Ø"/>
            </a:pPr>
            <a:r>
              <a:rPr lang="en-US" dirty="0" smtClean="0"/>
              <a:t>a) Forest Right Committee shall write a letter to the Chairman of SDLC requesting information such as forest and revenue maps, Forest land related </a:t>
            </a:r>
            <a:r>
              <a:rPr lang="en-US" dirty="0" err="1" smtClean="0"/>
              <a:t>notings</a:t>
            </a:r>
            <a:r>
              <a:rPr lang="en-US" dirty="0" smtClean="0"/>
              <a:t> from the </a:t>
            </a:r>
            <a:r>
              <a:rPr lang="en-US" dirty="0" err="1" smtClean="0"/>
              <a:t>Talathis</a:t>
            </a:r>
            <a:r>
              <a:rPr lang="en-US" dirty="0" smtClean="0"/>
              <a:t> office, voters list, Forest encroachment case </a:t>
            </a:r>
            <a:r>
              <a:rPr lang="en-US" dirty="0" err="1" smtClean="0"/>
              <a:t>notings</a:t>
            </a:r>
            <a:r>
              <a:rPr lang="en-US" dirty="0" smtClean="0"/>
              <a:t> etc.</a:t>
            </a:r>
          </a:p>
          <a:p>
            <a:pPr algn="just">
              <a:buFont typeface="Wingdings" pitchFamily="2" charset="2"/>
              <a:buChar char="Ø"/>
            </a:pPr>
            <a:r>
              <a:rPr lang="en-US" dirty="0" smtClean="0"/>
              <a:t>b) The Chairman of the SDLC shall provide all the available information under Rule 12(4) and shall depute a competent officer to explain the same if required.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a:bodyPr>
          <a:lstStyle/>
          <a:p>
            <a:pPr>
              <a:buNone/>
            </a:pPr>
            <a:r>
              <a:rPr lang="en-US" dirty="0" smtClean="0"/>
              <a:t>	</a:t>
            </a:r>
            <a:r>
              <a:rPr lang="en-US" sz="3600" b="1" dirty="0" smtClean="0">
                <a:latin typeface="Calisto MT" pitchFamily="18" charset="0"/>
              </a:rPr>
              <a:t>Step 3 – Ancestral Boundary of Village</a:t>
            </a:r>
            <a:endParaRPr lang="en-US" b="1" dirty="0" smtClean="0">
              <a:latin typeface="Calisto MT" pitchFamily="18" charset="0"/>
            </a:endParaRPr>
          </a:p>
          <a:p>
            <a:pPr algn="just">
              <a:buFont typeface="Wingdings" pitchFamily="2" charset="2"/>
              <a:buChar char="Ø"/>
            </a:pPr>
            <a:r>
              <a:rPr lang="en-US" dirty="0" smtClean="0"/>
              <a:t>a) Physically demarcate the Ancestral Boundary of the village.</a:t>
            </a:r>
          </a:p>
          <a:p>
            <a:pPr algn="just">
              <a:buFont typeface="Wingdings" pitchFamily="2" charset="2"/>
              <a:buChar char="Ø"/>
            </a:pPr>
            <a:r>
              <a:rPr lang="en-US" dirty="0" smtClean="0"/>
              <a:t>b) Identify all the places like Mountains, Rivers, Community habitat, plantations, sacred forests etc.</a:t>
            </a:r>
          </a:p>
          <a:p>
            <a:pPr algn="just">
              <a:buFont typeface="Wingdings" pitchFamily="2" charset="2"/>
              <a:buChar char="Ø"/>
            </a:pPr>
            <a:r>
              <a:rPr lang="en-US" dirty="0" smtClean="0"/>
              <a:t>c) Prepare a map with all the above </a:t>
            </a:r>
            <a:r>
              <a:rPr lang="en-US" dirty="0" err="1" smtClean="0"/>
              <a:t>notings</a:t>
            </a:r>
            <a:r>
              <a:rPr lang="en-US" dirty="0" smtClean="0"/>
              <a:t> with the help of GPS.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a:bodyPr>
          <a:lstStyle/>
          <a:p>
            <a:pPr algn="ctr">
              <a:buNone/>
            </a:pPr>
            <a:r>
              <a:rPr lang="en-US" dirty="0" smtClean="0"/>
              <a:t>	</a:t>
            </a:r>
            <a:r>
              <a:rPr lang="en-US" sz="3600" b="1" dirty="0" smtClean="0">
                <a:latin typeface="Calisto MT" pitchFamily="18" charset="0"/>
              </a:rPr>
              <a:t>Step 3 – Evidences</a:t>
            </a:r>
            <a:endParaRPr lang="en-US" b="1" dirty="0" smtClean="0">
              <a:latin typeface="Calisto MT" pitchFamily="18" charset="0"/>
            </a:endParaRPr>
          </a:p>
          <a:p>
            <a:pPr algn="just">
              <a:buFont typeface="Wingdings" pitchFamily="2" charset="2"/>
              <a:buChar char="Ø"/>
            </a:pPr>
            <a:r>
              <a:rPr lang="en-US" dirty="0" smtClean="0"/>
              <a:t>a) Collect all the evidences which are available with the village Community if any.</a:t>
            </a:r>
          </a:p>
          <a:p>
            <a:pPr algn="just">
              <a:buFont typeface="Wingdings" pitchFamily="2" charset="2"/>
              <a:buChar char="Ø"/>
            </a:pPr>
            <a:r>
              <a:rPr lang="en-US" dirty="0" smtClean="0"/>
              <a:t>b) Record Statement of the elder persons from the village</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a:bodyPr>
          <a:lstStyle/>
          <a:p>
            <a:pPr>
              <a:buNone/>
            </a:pPr>
            <a:r>
              <a:rPr lang="en-US" dirty="0" smtClean="0"/>
              <a:t>	</a:t>
            </a:r>
            <a:r>
              <a:rPr lang="en-US" sz="3600" b="1" dirty="0" smtClean="0">
                <a:latin typeface="Calisto MT" pitchFamily="18" charset="0"/>
              </a:rPr>
              <a:t>Step 5 – Verification of Traditional Boundary</a:t>
            </a:r>
            <a:endParaRPr lang="en-US" b="1" dirty="0" smtClean="0">
              <a:latin typeface="Calisto MT" pitchFamily="18" charset="0"/>
            </a:endParaRPr>
          </a:p>
          <a:p>
            <a:pPr algn="just">
              <a:buFont typeface="Wingdings" pitchFamily="2" charset="2"/>
              <a:buChar char="Ø"/>
            </a:pPr>
            <a:r>
              <a:rPr lang="en-US" dirty="0" smtClean="0"/>
              <a:t>The physically demarcated boundary will be then verified by at least two of the elder person not less than 75 yrs from at lease two of the respective adjacent villages in the presence of the Chairman or Secretary and any one of the member.</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a:bodyPr>
          <a:lstStyle/>
          <a:p>
            <a:pPr>
              <a:buNone/>
            </a:pPr>
            <a:r>
              <a:rPr lang="en-US" dirty="0" smtClean="0"/>
              <a:t>	</a:t>
            </a:r>
            <a:r>
              <a:rPr lang="en-US" sz="3600" b="1" dirty="0" smtClean="0">
                <a:latin typeface="Calisto MT" pitchFamily="18" charset="0"/>
              </a:rPr>
              <a:t>Step 4 – Certificate from </a:t>
            </a:r>
            <a:r>
              <a:rPr lang="en-US" sz="3600" b="1" dirty="0" err="1" smtClean="0">
                <a:latin typeface="Calisto MT" pitchFamily="18" charset="0"/>
              </a:rPr>
              <a:t>Sarpanch</a:t>
            </a:r>
            <a:endParaRPr lang="en-US" b="1" dirty="0" smtClean="0">
              <a:latin typeface="Calisto MT" pitchFamily="18" charset="0"/>
            </a:endParaRPr>
          </a:p>
          <a:p>
            <a:pPr>
              <a:buNone/>
            </a:pPr>
            <a:endParaRPr lang="en-US" dirty="0" smtClean="0"/>
          </a:p>
          <a:p>
            <a:pPr algn="just">
              <a:buFont typeface="Wingdings" pitchFamily="2" charset="2"/>
              <a:buChar char="Ø"/>
            </a:pPr>
            <a:r>
              <a:rPr lang="en-US" dirty="0" smtClean="0"/>
              <a:t>Request </a:t>
            </a:r>
            <a:r>
              <a:rPr lang="en-US" dirty="0" err="1" smtClean="0"/>
              <a:t>Sarpanch</a:t>
            </a:r>
            <a:r>
              <a:rPr lang="en-US" dirty="0" smtClean="0"/>
              <a:t> of Village </a:t>
            </a:r>
            <a:r>
              <a:rPr lang="en-US" dirty="0" err="1" smtClean="0"/>
              <a:t>Panchayat</a:t>
            </a:r>
            <a:r>
              <a:rPr lang="en-US" dirty="0" smtClean="0"/>
              <a:t> to issue a certificate stating that the Community belongs to the Schedule tribe and are dependent on the Forest land for their livelihood</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r>
              <a:rPr lang="en-US" sz="4000" b="1" dirty="0" smtClean="0">
                <a:latin typeface="Calisto MT" pitchFamily="18" charset="0"/>
              </a:rPr>
              <a:t>Step 4 – Preparation of Community Claim</a:t>
            </a:r>
          </a:p>
          <a:p>
            <a:pPr marL="514350" indent="-514350" algn="just">
              <a:buFont typeface="Wingdings" pitchFamily="2" charset="2"/>
              <a:buChar char="Ø"/>
            </a:pPr>
            <a:r>
              <a:rPr lang="en-US" dirty="0" smtClean="0"/>
              <a:t>All the </a:t>
            </a:r>
            <a:r>
              <a:rPr lang="en-US" dirty="0" err="1" smtClean="0"/>
              <a:t>Gramsabha</a:t>
            </a:r>
            <a:r>
              <a:rPr lang="en-US" dirty="0" smtClean="0"/>
              <a:t> members of the village are the Claimants for Community Claim.</a:t>
            </a:r>
          </a:p>
          <a:p>
            <a:pPr marL="514350" indent="-514350" algn="just">
              <a:buFont typeface="Wingdings" pitchFamily="2" charset="2"/>
              <a:buChar char="Ø"/>
            </a:pPr>
            <a:r>
              <a:rPr lang="en-US" dirty="0" smtClean="0"/>
              <a:t>Record all the Traditional rights which are applicable excluding hunting and Timber wood in the claim form .</a:t>
            </a:r>
          </a:p>
          <a:p>
            <a:pPr marL="514350" indent="-514350" algn="just">
              <a:buFont typeface="Wingdings" pitchFamily="2" charset="2"/>
              <a:buChar char="Ø"/>
            </a:pPr>
            <a:r>
              <a:rPr lang="en-US" dirty="0" smtClean="0"/>
              <a:t>The claim form shall be then signed by all the </a:t>
            </a:r>
            <a:r>
              <a:rPr lang="en-US" dirty="0" err="1" smtClean="0"/>
              <a:t>Gramsabha</a:t>
            </a:r>
            <a:r>
              <a:rPr lang="en-US" dirty="0" smtClean="0"/>
              <a:t> Members.</a:t>
            </a:r>
          </a:p>
          <a:p>
            <a:pPr marL="514350" indent="-514350" algn="just">
              <a:buNone/>
            </a:pPr>
            <a:endParaRPr lang="en-US" dirty="0" smtClean="0"/>
          </a:p>
          <a:p>
            <a:pPr marL="514350" indent="-514350" algn="just">
              <a:buNone/>
            </a:pPr>
            <a:r>
              <a:rPr lang="en-US" dirty="0" smtClean="0"/>
              <a:t>Note:1)  Do not make fraud Signatures</a:t>
            </a:r>
          </a:p>
          <a:p>
            <a:pPr marL="514350" indent="-514350" algn="just">
              <a:buNone/>
            </a:pPr>
            <a:r>
              <a:rPr lang="en-US" dirty="0" smtClean="0"/>
              <a:t>	   2)  Take 3 </a:t>
            </a:r>
            <a:r>
              <a:rPr lang="en-US" dirty="0" err="1" smtClean="0"/>
              <a:t>xerox</a:t>
            </a:r>
            <a:r>
              <a:rPr lang="en-US" dirty="0" smtClean="0"/>
              <a:t> copies of the Claim form</a:t>
            </a:r>
          </a:p>
          <a:p>
            <a:pPr marL="514350" indent="-514350">
              <a:buNone/>
            </a:pPr>
            <a:endParaRPr lang="en-US" dirty="0" smtClean="0"/>
          </a:p>
          <a:p>
            <a:pPr marL="514350" indent="-514350">
              <a:buAutoNum type="alphaLcParenR"/>
            </a:pPr>
            <a:endParaRPr lang="en-US"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457200"/>
          <a:ext cx="8229600" cy="566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a:bodyPr>
          <a:lstStyle/>
          <a:p>
            <a:pPr>
              <a:buNone/>
            </a:pPr>
            <a:r>
              <a:rPr lang="en-US" dirty="0" smtClean="0"/>
              <a:t>	</a:t>
            </a:r>
            <a:r>
              <a:rPr lang="en-US" sz="3600" b="1" dirty="0" smtClean="0">
                <a:latin typeface="Calisto MT" pitchFamily="18" charset="0"/>
              </a:rPr>
              <a:t>Step 5 – Notice for Verification of Community Claim</a:t>
            </a:r>
          </a:p>
          <a:p>
            <a:pPr marL="742950" indent="-742950">
              <a:buFont typeface="Wingdings" pitchFamily="2" charset="2"/>
              <a:buChar char="Ø"/>
            </a:pPr>
            <a:r>
              <a:rPr lang="en-US" sz="3600" dirty="0" smtClean="0">
                <a:latin typeface="Calisto MT" pitchFamily="18" charset="0"/>
              </a:rPr>
              <a:t>The Secretary of FRC shall send a notice by fixing a date for verification along with  the </a:t>
            </a:r>
            <a:r>
              <a:rPr lang="en-US" sz="3600" dirty="0" err="1" smtClean="0">
                <a:latin typeface="Calisto MT" pitchFamily="18" charset="0"/>
              </a:rPr>
              <a:t>xerox</a:t>
            </a:r>
            <a:r>
              <a:rPr lang="en-US" sz="3600" dirty="0" smtClean="0">
                <a:latin typeface="Calisto MT" pitchFamily="18" charset="0"/>
              </a:rPr>
              <a:t> copies of Community Claim to the Concern authorities before 7 days</a:t>
            </a:r>
            <a:r>
              <a:rPr lang="en-US" sz="3600" dirty="0" smtClean="0"/>
              <a:t>.</a:t>
            </a:r>
          </a:p>
          <a:p>
            <a:pPr marL="742950" indent="-742950">
              <a:buNone/>
            </a:pPr>
            <a:endParaRPr lang="en-US" sz="3600" dirty="0" smtClean="0"/>
          </a:p>
          <a:p>
            <a:pPr marL="514350" indent="-514350">
              <a:buAutoNum type="alphaLcParen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sz="3600" b="1" dirty="0" smtClean="0">
                <a:latin typeface="Calisto MT" pitchFamily="18" charset="0"/>
              </a:rPr>
              <a:t>Step 6 – Verification of Community Claim</a:t>
            </a:r>
          </a:p>
          <a:p>
            <a:pPr marL="742950" indent="-742950">
              <a:buFont typeface="Wingdings" pitchFamily="2" charset="2"/>
              <a:buChar char="Ø"/>
            </a:pPr>
            <a:r>
              <a:rPr lang="en-US" sz="3600" dirty="0" smtClean="0">
                <a:latin typeface="Calisto MT" pitchFamily="18" charset="0"/>
              </a:rPr>
              <a:t>Verification Report shall be prepared by the FRC along with all the Concern authorities as per Rule 12 (2) </a:t>
            </a:r>
          </a:p>
          <a:p>
            <a:pPr marL="742950" indent="-742950">
              <a:buFont typeface="Wingdings" pitchFamily="2" charset="2"/>
              <a:buChar char="Ø"/>
            </a:pPr>
            <a:r>
              <a:rPr lang="en-US" sz="3600" dirty="0" smtClean="0">
                <a:latin typeface="Calisto MT" pitchFamily="18" charset="0"/>
              </a:rPr>
              <a:t>At this stage, The Concern departments shall note down their suggestion /objections.</a:t>
            </a:r>
          </a:p>
          <a:p>
            <a:pPr marL="742950" indent="-742950">
              <a:buAutoNum type="alphaLcParenR"/>
            </a:pPr>
            <a:endParaRPr lang="en-US" sz="3600" dirty="0" smtClean="0"/>
          </a:p>
          <a:p>
            <a:pPr marL="514350" indent="-514350">
              <a:buAutoNum type="alphaLcParen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sz="4200" b="1" dirty="0" smtClean="0">
                <a:latin typeface="Calisto MT" pitchFamily="18" charset="0"/>
              </a:rPr>
              <a:t>Step 7 – </a:t>
            </a:r>
            <a:r>
              <a:rPr lang="en-US" sz="4200" b="1" dirty="0" err="1" smtClean="0">
                <a:latin typeface="Calisto MT" pitchFamily="18" charset="0"/>
              </a:rPr>
              <a:t>Gramsabha</a:t>
            </a:r>
            <a:r>
              <a:rPr lang="en-US" sz="4200" b="1" dirty="0" smtClean="0">
                <a:latin typeface="Calisto MT" pitchFamily="18" charset="0"/>
              </a:rPr>
              <a:t> Approval</a:t>
            </a:r>
            <a:endParaRPr lang="en-US" sz="3600" b="1" dirty="0" smtClean="0">
              <a:latin typeface="Calisto MT" pitchFamily="18" charset="0"/>
            </a:endParaRPr>
          </a:p>
          <a:p>
            <a:pPr marL="742950" indent="-742950">
              <a:buFont typeface="Wingdings" pitchFamily="2" charset="2"/>
              <a:buChar char="Ø"/>
            </a:pPr>
            <a:r>
              <a:rPr lang="en-US" sz="3600" dirty="0" smtClean="0"/>
              <a:t>The Secretary of V.P shall issue a notice for </a:t>
            </a:r>
            <a:r>
              <a:rPr lang="en-US" sz="3600" dirty="0" err="1" smtClean="0"/>
              <a:t>Gramsabha</a:t>
            </a:r>
            <a:r>
              <a:rPr lang="en-US" sz="3600" dirty="0" smtClean="0"/>
              <a:t> of the village.</a:t>
            </a:r>
          </a:p>
          <a:p>
            <a:pPr marL="742950" indent="-742950">
              <a:buFont typeface="Wingdings" pitchFamily="2" charset="2"/>
              <a:buChar char="Ø"/>
            </a:pPr>
            <a:r>
              <a:rPr lang="en-US" sz="3600" dirty="0" smtClean="0"/>
              <a:t>50% of the </a:t>
            </a:r>
            <a:r>
              <a:rPr lang="en-US" sz="3600" dirty="0" err="1" smtClean="0"/>
              <a:t>Gramsabha</a:t>
            </a:r>
            <a:r>
              <a:rPr lang="en-US" sz="3600" dirty="0" smtClean="0"/>
              <a:t> members shall be the Quorum.</a:t>
            </a:r>
          </a:p>
          <a:p>
            <a:pPr marL="742950" indent="-742950">
              <a:buFont typeface="Wingdings" pitchFamily="2" charset="2"/>
              <a:buChar char="Ø"/>
            </a:pPr>
            <a:r>
              <a:rPr lang="en-US" sz="3600" dirty="0" smtClean="0"/>
              <a:t>The FRC shall present the claim received before the GS as per Rule 11(2) (v) along with the verification report.</a:t>
            </a:r>
          </a:p>
          <a:p>
            <a:pPr marL="742950" indent="-742950">
              <a:buFont typeface="Wingdings" pitchFamily="2" charset="2"/>
              <a:buChar char="Ø"/>
            </a:pPr>
            <a:r>
              <a:rPr lang="en-US" sz="3600" dirty="0" smtClean="0"/>
              <a:t>The GS shall pass a resolution for approval of the community claim after considering the findings of the FRC.</a:t>
            </a:r>
          </a:p>
          <a:p>
            <a:pPr marL="742950" indent="-742950">
              <a:buAutoNum type="alphaLcParenR"/>
            </a:pPr>
            <a:endParaRPr lang="en-US" sz="3600" dirty="0" smtClean="0"/>
          </a:p>
          <a:p>
            <a:pPr marL="742950" indent="-742950">
              <a:buAutoNum type="alphaLcParenR"/>
            </a:pPr>
            <a:endParaRPr lang="en-US" sz="3600" dirty="0" smtClean="0"/>
          </a:p>
          <a:p>
            <a:pPr marL="514350" indent="-514350">
              <a:buAutoNum type="alphaLcParen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sz="3600" b="1" dirty="0" smtClean="0">
                <a:latin typeface="Calisto MT" pitchFamily="18" charset="0"/>
              </a:rPr>
              <a:t>Step 8 – Submission of Community claim to the SDLC</a:t>
            </a:r>
          </a:p>
          <a:p>
            <a:pPr marL="742950" indent="-742950">
              <a:buFont typeface="Wingdings" pitchFamily="2" charset="2"/>
              <a:buChar char="Ø"/>
            </a:pPr>
            <a:r>
              <a:rPr lang="en-US" sz="3600" dirty="0" smtClean="0">
                <a:latin typeface="Calisto MT" pitchFamily="18" charset="0"/>
              </a:rPr>
              <a:t>The Secretary of V.P shall execute the approved Community claim by the </a:t>
            </a:r>
            <a:r>
              <a:rPr lang="en-US" sz="3600" dirty="0" err="1" smtClean="0">
                <a:latin typeface="Calisto MT" pitchFamily="18" charset="0"/>
              </a:rPr>
              <a:t>Gramsabha</a:t>
            </a:r>
            <a:r>
              <a:rPr lang="en-US" sz="3600" dirty="0" smtClean="0">
                <a:latin typeface="Calisto MT" pitchFamily="18" charset="0"/>
              </a:rPr>
              <a:t>.</a:t>
            </a:r>
          </a:p>
          <a:p>
            <a:pPr marL="742950" indent="-742950">
              <a:buFont typeface="Wingdings" pitchFamily="2" charset="2"/>
              <a:buChar char="Ø"/>
            </a:pPr>
            <a:r>
              <a:rPr lang="en-US" sz="3600" dirty="0" smtClean="0">
                <a:latin typeface="Calisto MT" pitchFamily="18" charset="0"/>
              </a:rPr>
              <a:t>The Secretary of V.P shall submit the minutes of the GS, verification report, Claim form along with annexure (original), copies of notices to the SDLC.</a:t>
            </a:r>
          </a:p>
          <a:p>
            <a:pPr marL="742950" indent="-742950">
              <a:buAutoNum type="alphaLcParenR"/>
            </a:pPr>
            <a:endParaRPr lang="en-US" sz="3600" dirty="0" smtClean="0"/>
          </a:p>
          <a:p>
            <a:pPr marL="742950" indent="-742950">
              <a:buAutoNum type="alphaLcParenR"/>
            </a:pPr>
            <a:endParaRPr lang="en-US" sz="3600" dirty="0" smtClean="0"/>
          </a:p>
          <a:p>
            <a:pPr marL="514350" indent="-514350">
              <a:buAutoNum type="alphaLcParen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a:bodyPr>
          <a:lstStyle/>
          <a:p>
            <a:pPr>
              <a:buNone/>
            </a:pPr>
            <a:r>
              <a:rPr lang="en-US" dirty="0" smtClean="0"/>
              <a:t>	</a:t>
            </a:r>
            <a:r>
              <a:rPr lang="en-US" sz="3600" b="1" dirty="0" smtClean="0">
                <a:latin typeface="Calisto MT" pitchFamily="18" charset="0"/>
              </a:rPr>
              <a:t>Step 9 – Reminder to the SDLC</a:t>
            </a:r>
          </a:p>
          <a:p>
            <a:pPr marL="742950" indent="-742950">
              <a:buFont typeface="Wingdings" pitchFamily="2" charset="2"/>
              <a:buChar char="Ø"/>
            </a:pPr>
            <a:r>
              <a:rPr lang="en-US" sz="3600" dirty="0" smtClean="0">
                <a:latin typeface="Calisto MT" pitchFamily="18" charset="0"/>
              </a:rPr>
              <a:t>The Forest Right Committee shall send a reminder letter to SDLC each after 7 days and 15 days about the Community claim.</a:t>
            </a:r>
          </a:p>
          <a:p>
            <a:pPr marL="742950" indent="-742950">
              <a:buAutoNum type="alphaLcParenR"/>
            </a:pPr>
            <a:endParaRPr lang="en-US" sz="3600" dirty="0" smtClean="0"/>
          </a:p>
          <a:p>
            <a:pPr marL="742950" indent="-742950">
              <a:buAutoNum type="alphaLcParenR"/>
            </a:pPr>
            <a:endParaRPr lang="en-US" sz="3600" dirty="0" smtClean="0"/>
          </a:p>
          <a:p>
            <a:pPr marL="514350" indent="-514350">
              <a:buAutoNum type="alphaLcParen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for Claiming CFR of a Village</a:t>
            </a:r>
            <a:endParaRPr lang="en-IN" dirty="0"/>
          </a:p>
        </p:txBody>
      </p:sp>
      <p:sp>
        <p:nvSpPr>
          <p:cNvPr id="3" name="Content Placeholder 2"/>
          <p:cNvSpPr>
            <a:spLocks noGrp="1"/>
          </p:cNvSpPr>
          <p:nvPr>
            <p:ph idx="1"/>
          </p:nvPr>
        </p:nvSpPr>
        <p:spPr/>
        <p:txBody>
          <a:bodyPr>
            <a:normAutofit fontScale="92500"/>
          </a:bodyPr>
          <a:lstStyle/>
          <a:p>
            <a:pPr>
              <a:buNone/>
            </a:pPr>
            <a:r>
              <a:rPr lang="en-US" dirty="0" smtClean="0"/>
              <a:t>	</a:t>
            </a:r>
            <a:r>
              <a:rPr lang="en-US" sz="3600" b="1" dirty="0" smtClean="0">
                <a:latin typeface="Calisto MT" pitchFamily="18" charset="0"/>
              </a:rPr>
              <a:t>Step 10 – Information under RTI Act 2005</a:t>
            </a:r>
          </a:p>
          <a:p>
            <a:pPr marL="742950" indent="-742950">
              <a:buFont typeface="Wingdings" pitchFamily="2" charset="2"/>
              <a:buChar char="Ø"/>
            </a:pPr>
            <a:r>
              <a:rPr lang="en-US" sz="3600" dirty="0" smtClean="0">
                <a:latin typeface="Calisto MT" pitchFamily="18" charset="0"/>
              </a:rPr>
              <a:t>The FRC shall seek information under RTI Act 2005 if SDLC fails to process the Community claim filed</a:t>
            </a:r>
            <a:r>
              <a:rPr lang="en-US" sz="3600" dirty="0" smtClean="0"/>
              <a:t>.</a:t>
            </a:r>
          </a:p>
          <a:p>
            <a:pPr marL="742950" indent="-742950">
              <a:buFont typeface="Wingdings" pitchFamily="2" charset="2"/>
              <a:buChar char="Ø"/>
            </a:pPr>
            <a:endParaRPr lang="en-US" sz="3600" dirty="0" smtClean="0"/>
          </a:p>
          <a:p>
            <a:pPr marL="514350" indent="-514350">
              <a:buFont typeface="Wingdings" pitchFamily="2" charset="2"/>
              <a:buChar char="Ø"/>
            </a:pPr>
            <a:r>
              <a:rPr lang="en-US" dirty="0" smtClean="0"/>
              <a:t>Note: The SDLC shall process the Community claim within 30 days from the date of submission and shall submit the same to the DLC.</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752600" y="609600"/>
            <a:ext cx="5348965"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ITS YOUR FOREST</a:t>
            </a:r>
          </a:p>
        </p:txBody>
      </p:sp>
      <p:sp>
        <p:nvSpPr>
          <p:cNvPr id="3" name="Rectangle 2"/>
          <p:cNvSpPr/>
          <p:nvPr/>
        </p:nvSpPr>
        <p:spPr>
          <a:xfrm>
            <a:off x="381000" y="5257800"/>
            <a:ext cx="8534400"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CLAIM YOUR RIGHTS TODAY</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FOREST RESOURCE</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dirty="0" smtClean="0"/>
              <a:t>Community Forest Land of a community within the Traditional or Customary boundaries of the village including reserved forests, protected forests and protected areas such as Sanctuaries and National Parks to which the Community </a:t>
            </a:r>
            <a:r>
              <a:rPr lang="en-US" b="1" dirty="0" smtClean="0"/>
              <a:t>had </a:t>
            </a:r>
            <a:r>
              <a:rPr lang="en-US" dirty="0" smtClean="0"/>
              <a:t>traditional access</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800" cy="1162050"/>
          </a:xfrm>
        </p:spPr>
        <p:txBody>
          <a:bodyPr>
            <a:noAutofit/>
          </a:bodyPr>
          <a:lstStyle/>
          <a:p>
            <a:r>
              <a:rPr lang="en-US" sz="3600" dirty="0" smtClean="0"/>
              <a:t>Which are the Rights?</a:t>
            </a:r>
            <a:endParaRPr lang="en-IN" sz="3600" dirty="0"/>
          </a:p>
        </p:txBody>
      </p:sp>
      <p:sp>
        <p:nvSpPr>
          <p:cNvPr id="4" name="Text Placeholder 3"/>
          <p:cNvSpPr>
            <a:spLocks noGrp="1"/>
          </p:cNvSpPr>
          <p:nvPr>
            <p:ph type="body" idx="2"/>
          </p:nvPr>
        </p:nvSpPr>
        <p:spPr>
          <a:xfrm>
            <a:off x="457201" y="1435100"/>
            <a:ext cx="2743200" cy="4691063"/>
          </a:xfrm>
        </p:spPr>
        <p:txBody>
          <a:bodyPr>
            <a:noAutofit/>
          </a:bodyPr>
          <a:lstStyle/>
          <a:p>
            <a:r>
              <a:rPr lang="en-US" sz="3600" dirty="0" smtClean="0"/>
              <a:t>Section 3(1) of the Act secures Forest Rights of Community and Individuals</a:t>
            </a:r>
          </a:p>
        </p:txBody>
      </p:sp>
      <p:sp>
        <p:nvSpPr>
          <p:cNvPr id="3" name="Content Placeholder 2"/>
          <p:cNvSpPr>
            <a:spLocks noGrp="1"/>
          </p:cNvSpPr>
          <p:nvPr>
            <p:ph sz="half" idx="1"/>
          </p:nvPr>
        </p:nvSpPr>
        <p:spPr>
          <a:xfrm>
            <a:off x="3581400" y="273050"/>
            <a:ext cx="5257800" cy="5853113"/>
          </a:xfrm>
        </p:spPr>
        <p:txBody>
          <a:bodyPr>
            <a:normAutofit lnSpcReduction="10000"/>
          </a:bodyPr>
          <a:lstStyle/>
          <a:p>
            <a:pPr marL="514350" indent="-514350">
              <a:buFont typeface="Wingdings" pitchFamily="2" charset="2"/>
              <a:buChar char="§"/>
            </a:pPr>
            <a:r>
              <a:rPr lang="en-US" sz="3600" dirty="0" smtClean="0">
                <a:latin typeface="Calisto MT" pitchFamily="18" charset="0"/>
              </a:rPr>
              <a:t>Right to hold and live in the forest land for habitation or for self cultivation for livelihood</a:t>
            </a:r>
          </a:p>
          <a:p>
            <a:pPr marL="514350" indent="-514350">
              <a:buFont typeface="Wingdings" pitchFamily="2" charset="2"/>
              <a:buChar char="§"/>
            </a:pPr>
            <a:r>
              <a:rPr lang="en-US" sz="3600" dirty="0" err="1" smtClean="0">
                <a:latin typeface="Calisto MT" pitchFamily="18" charset="0"/>
              </a:rPr>
              <a:t>Nistar</a:t>
            </a:r>
            <a:r>
              <a:rPr lang="en-US" sz="3600" dirty="0" smtClean="0">
                <a:latin typeface="Calisto MT" pitchFamily="18" charset="0"/>
              </a:rPr>
              <a:t> Rights</a:t>
            </a:r>
          </a:p>
          <a:p>
            <a:pPr marL="514350" indent="-514350">
              <a:buFont typeface="Wingdings" pitchFamily="2" charset="2"/>
              <a:buChar char="§"/>
            </a:pPr>
            <a:r>
              <a:rPr lang="en-US" sz="3600" dirty="0" smtClean="0">
                <a:latin typeface="Calisto MT" pitchFamily="18" charset="0"/>
              </a:rPr>
              <a:t>Right of ownership of Minor Forest Produce (MFP) and right to collect, use and dispose off MFP</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800" cy="1162050"/>
          </a:xfrm>
        </p:spPr>
        <p:txBody>
          <a:bodyPr>
            <a:noAutofit/>
          </a:bodyPr>
          <a:lstStyle/>
          <a:p>
            <a:r>
              <a:rPr lang="en-US" sz="3600" dirty="0" smtClean="0"/>
              <a:t>Which are the Rights?</a:t>
            </a:r>
            <a:endParaRPr lang="en-IN" sz="3600" dirty="0"/>
          </a:p>
        </p:txBody>
      </p:sp>
      <p:sp>
        <p:nvSpPr>
          <p:cNvPr id="4" name="Text Placeholder 3"/>
          <p:cNvSpPr>
            <a:spLocks noGrp="1"/>
          </p:cNvSpPr>
          <p:nvPr>
            <p:ph type="body" idx="2"/>
          </p:nvPr>
        </p:nvSpPr>
        <p:spPr>
          <a:xfrm>
            <a:off x="457201" y="1435100"/>
            <a:ext cx="2743200" cy="4691063"/>
          </a:xfrm>
        </p:spPr>
        <p:txBody>
          <a:bodyPr>
            <a:noAutofit/>
          </a:bodyPr>
          <a:lstStyle/>
          <a:p>
            <a:r>
              <a:rPr lang="en-US" sz="3600" dirty="0" smtClean="0"/>
              <a:t>Section 3(1) of the Act secures Forest Rights of Community and Individuals</a:t>
            </a:r>
          </a:p>
        </p:txBody>
      </p:sp>
      <p:sp>
        <p:nvSpPr>
          <p:cNvPr id="3" name="Content Placeholder 2"/>
          <p:cNvSpPr>
            <a:spLocks noGrp="1"/>
          </p:cNvSpPr>
          <p:nvPr>
            <p:ph sz="half" idx="1"/>
          </p:nvPr>
        </p:nvSpPr>
        <p:spPr>
          <a:xfrm>
            <a:off x="3581400" y="273050"/>
            <a:ext cx="5257800" cy="5853113"/>
          </a:xfrm>
        </p:spPr>
        <p:txBody>
          <a:bodyPr>
            <a:normAutofit lnSpcReduction="10000"/>
          </a:bodyPr>
          <a:lstStyle/>
          <a:p>
            <a:pPr marL="742950" indent="-742950">
              <a:buFont typeface="Wingdings" pitchFamily="2" charset="2"/>
              <a:buChar char="§"/>
            </a:pPr>
            <a:r>
              <a:rPr lang="en-US" sz="3600" dirty="0" smtClean="0">
                <a:latin typeface="Calisto MT" pitchFamily="18" charset="0"/>
              </a:rPr>
              <a:t>Community rights or entitlements to use water bodies products such as fish etc</a:t>
            </a:r>
          </a:p>
          <a:p>
            <a:pPr marL="742950" indent="-742950">
              <a:buFont typeface="Wingdings" pitchFamily="2" charset="2"/>
              <a:buChar char="§"/>
            </a:pPr>
            <a:r>
              <a:rPr lang="en-US" sz="3600" dirty="0" smtClean="0">
                <a:latin typeface="Calisto MT" pitchFamily="18" charset="0"/>
              </a:rPr>
              <a:t>To use Grazing Lands</a:t>
            </a:r>
          </a:p>
          <a:p>
            <a:pPr marL="742950" indent="-742950">
              <a:buFont typeface="Wingdings" pitchFamily="2" charset="2"/>
              <a:buChar char="§"/>
            </a:pPr>
            <a:r>
              <a:rPr lang="en-US" sz="3600" dirty="0" smtClean="0">
                <a:latin typeface="Calisto MT" pitchFamily="18" charset="0"/>
              </a:rPr>
              <a:t>Right for habitation to the Primitive Tribal groups</a:t>
            </a:r>
          </a:p>
          <a:p>
            <a:pPr marL="742950" indent="-742950">
              <a:buFont typeface="Wingdings" pitchFamily="2" charset="2"/>
              <a:buChar char="§"/>
            </a:pPr>
            <a:r>
              <a:rPr lang="en-US" sz="3600" dirty="0" smtClean="0">
                <a:latin typeface="Calisto MT" pitchFamily="18" charset="0"/>
              </a:rPr>
              <a:t>Right over Disputed forest land.</a:t>
            </a:r>
          </a:p>
          <a:p>
            <a:pPr marL="742950" indent="-742950">
              <a:buAutoNum type="arabicPeriod" startAt="6"/>
            </a:pPr>
            <a:endParaRPr lang="en-US" sz="3600" dirty="0" smtClean="0"/>
          </a:p>
          <a:p>
            <a:pPr marL="742950" indent="-742950">
              <a:buAutoNum type="arabicPeriod" startAt="4"/>
            </a:pPr>
            <a:endParaRPr lang="en-US" sz="3600" dirty="0" smtClean="0"/>
          </a:p>
          <a:p>
            <a:pPr marL="514350" indent="-514350">
              <a:buNone/>
            </a:pPr>
            <a:endParaRPr lang="en-US" sz="3600" dirty="0" smtClean="0"/>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800" cy="1162050"/>
          </a:xfrm>
        </p:spPr>
        <p:txBody>
          <a:bodyPr>
            <a:noAutofit/>
          </a:bodyPr>
          <a:lstStyle/>
          <a:p>
            <a:r>
              <a:rPr lang="en-US" sz="3600" dirty="0" smtClean="0"/>
              <a:t>Which are the Rights?</a:t>
            </a:r>
            <a:endParaRPr lang="en-IN" sz="3600" dirty="0"/>
          </a:p>
        </p:txBody>
      </p:sp>
      <p:sp>
        <p:nvSpPr>
          <p:cNvPr id="4" name="Text Placeholder 3"/>
          <p:cNvSpPr>
            <a:spLocks noGrp="1"/>
          </p:cNvSpPr>
          <p:nvPr>
            <p:ph type="body" idx="2"/>
          </p:nvPr>
        </p:nvSpPr>
        <p:spPr>
          <a:xfrm>
            <a:off x="457201" y="1435100"/>
            <a:ext cx="2743200" cy="4691063"/>
          </a:xfrm>
        </p:spPr>
        <p:txBody>
          <a:bodyPr>
            <a:noAutofit/>
          </a:bodyPr>
          <a:lstStyle/>
          <a:p>
            <a:r>
              <a:rPr lang="en-US" sz="3600" dirty="0" smtClean="0"/>
              <a:t>Section 3(1) of the Act secures Forest Rights of Community and Individuals</a:t>
            </a:r>
          </a:p>
        </p:txBody>
      </p:sp>
      <p:sp>
        <p:nvSpPr>
          <p:cNvPr id="3" name="Content Placeholder 2"/>
          <p:cNvSpPr>
            <a:spLocks noGrp="1"/>
          </p:cNvSpPr>
          <p:nvPr>
            <p:ph sz="half" idx="1"/>
          </p:nvPr>
        </p:nvSpPr>
        <p:spPr>
          <a:xfrm>
            <a:off x="3581400" y="273050"/>
            <a:ext cx="5257800" cy="5853113"/>
          </a:xfrm>
        </p:spPr>
        <p:txBody>
          <a:bodyPr>
            <a:normAutofit lnSpcReduction="10000"/>
          </a:bodyPr>
          <a:lstStyle/>
          <a:p>
            <a:pPr marL="742950" indent="-742950">
              <a:buFont typeface="Wingdings" pitchFamily="2" charset="2"/>
              <a:buChar char="§"/>
            </a:pPr>
            <a:r>
              <a:rPr lang="en-US" sz="3600" dirty="0" smtClean="0">
                <a:latin typeface="Calisto MT" pitchFamily="18" charset="0"/>
              </a:rPr>
              <a:t>Right for Conversion of </a:t>
            </a:r>
            <a:r>
              <a:rPr lang="en-US" sz="3600" dirty="0" err="1" smtClean="0">
                <a:latin typeface="Calisto MT" pitchFamily="18" charset="0"/>
              </a:rPr>
              <a:t>Pattas</a:t>
            </a:r>
            <a:r>
              <a:rPr lang="en-US" sz="3600" dirty="0" smtClean="0">
                <a:latin typeface="Calisto MT" pitchFamily="18" charset="0"/>
              </a:rPr>
              <a:t> or leases or grants issued by any local authority or by </a:t>
            </a:r>
            <a:r>
              <a:rPr lang="en-US" sz="3600" dirty="0" err="1" smtClean="0">
                <a:latin typeface="Calisto MT" pitchFamily="18" charset="0"/>
              </a:rPr>
              <a:t>Govt</a:t>
            </a:r>
            <a:r>
              <a:rPr lang="en-US" sz="3600" dirty="0" smtClean="0">
                <a:latin typeface="Calisto MT" pitchFamily="18" charset="0"/>
              </a:rPr>
              <a:t> Authorities</a:t>
            </a:r>
          </a:p>
          <a:p>
            <a:pPr marL="742950" indent="-742950">
              <a:buFont typeface="Wingdings" pitchFamily="2" charset="2"/>
              <a:buChar char="§"/>
            </a:pPr>
            <a:r>
              <a:rPr lang="en-US" sz="3600" dirty="0" smtClean="0">
                <a:latin typeface="Calisto MT" pitchFamily="18" charset="0"/>
              </a:rPr>
              <a:t>Rights for settlement and conversion of Unsettled or un -  surveyed forest villages into revenue villages</a:t>
            </a:r>
          </a:p>
          <a:p>
            <a:pPr marL="742950" indent="-742950">
              <a:buAutoNum type="arabicPeriod" startAt="4"/>
            </a:pPr>
            <a:endParaRPr lang="en-US" sz="3600" dirty="0" smtClean="0"/>
          </a:p>
          <a:p>
            <a:pPr marL="514350" indent="-514350">
              <a:buNone/>
            </a:pPr>
            <a:endParaRPr lang="en-US" sz="3600" dirty="0" smtClean="0"/>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971800" cy="1162050"/>
          </a:xfrm>
        </p:spPr>
        <p:txBody>
          <a:bodyPr>
            <a:noAutofit/>
          </a:bodyPr>
          <a:lstStyle/>
          <a:p>
            <a:r>
              <a:rPr lang="en-US" sz="3600" dirty="0" smtClean="0"/>
              <a:t>Which are the Rights?</a:t>
            </a:r>
            <a:endParaRPr lang="en-IN" sz="3600" dirty="0"/>
          </a:p>
        </p:txBody>
      </p:sp>
      <p:sp>
        <p:nvSpPr>
          <p:cNvPr id="4" name="Text Placeholder 3"/>
          <p:cNvSpPr>
            <a:spLocks noGrp="1"/>
          </p:cNvSpPr>
          <p:nvPr>
            <p:ph type="body" idx="2"/>
          </p:nvPr>
        </p:nvSpPr>
        <p:spPr>
          <a:xfrm>
            <a:off x="457201" y="1435100"/>
            <a:ext cx="2743200" cy="4691063"/>
          </a:xfrm>
        </p:spPr>
        <p:txBody>
          <a:bodyPr>
            <a:noAutofit/>
          </a:bodyPr>
          <a:lstStyle/>
          <a:p>
            <a:r>
              <a:rPr lang="en-US" sz="3600" dirty="0" smtClean="0"/>
              <a:t>Section 3(1) of the Act secures Forest Rights of Community and Individuals</a:t>
            </a:r>
          </a:p>
        </p:txBody>
      </p:sp>
      <p:sp>
        <p:nvSpPr>
          <p:cNvPr id="3" name="Content Placeholder 2"/>
          <p:cNvSpPr>
            <a:spLocks noGrp="1"/>
          </p:cNvSpPr>
          <p:nvPr>
            <p:ph sz="half" idx="1"/>
          </p:nvPr>
        </p:nvSpPr>
        <p:spPr>
          <a:xfrm>
            <a:off x="3505200" y="273050"/>
            <a:ext cx="5334000" cy="6203950"/>
          </a:xfrm>
        </p:spPr>
        <p:txBody>
          <a:bodyPr>
            <a:normAutofit fontScale="85000" lnSpcReduction="20000"/>
          </a:bodyPr>
          <a:lstStyle/>
          <a:p>
            <a:pPr marL="742950" indent="-742950">
              <a:buFont typeface="Wingdings" pitchFamily="2" charset="2"/>
              <a:buChar char="§"/>
            </a:pPr>
            <a:r>
              <a:rPr lang="en-US" sz="3600" dirty="0" smtClean="0">
                <a:latin typeface="Calisto MT" pitchFamily="18" charset="0"/>
              </a:rPr>
              <a:t>Right to protect, regenerate, conserve and manage the Community Forest Resource</a:t>
            </a:r>
          </a:p>
          <a:p>
            <a:pPr marL="742950" indent="-742950">
              <a:buFont typeface="Wingdings" pitchFamily="2" charset="2"/>
              <a:buChar char="§"/>
            </a:pPr>
            <a:r>
              <a:rPr lang="en-US" sz="3600" dirty="0" smtClean="0">
                <a:latin typeface="Calisto MT" pitchFamily="18" charset="0"/>
              </a:rPr>
              <a:t>Right to access bio-diversity and Community right to intellectual property and traditional knowledge</a:t>
            </a:r>
          </a:p>
          <a:p>
            <a:pPr marL="742950" indent="-742950">
              <a:buFont typeface="Wingdings" pitchFamily="2" charset="2"/>
              <a:buChar char="§"/>
            </a:pPr>
            <a:r>
              <a:rPr lang="en-US" sz="3600" dirty="0" smtClean="0">
                <a:latin typeface="Calisto MT" pitchFamily="18" charset="0"/>
              </a:rPr>
              <a:t>Right to rehabilitation of ST’s and OTFD’s from where they were illegally displaced from the forest land prior to 13.12.2005</a:t>
            </a:r>
          </a:p>
          <a:p>
            <a:pPr marL="742950" indent="-742950">
              <a:buFont typeface="Wingdings" pitchFamily="2" charset="2"/>
              <a:buChar char="§"/>
            </a:pPr>
            <a:endParaRPr lang="en-US" sz="3600" dirty="0" smtClean="0"/>
          </a:p>
          <a:p>
            <a:pPr marL="514350" indent="-514350">
              <a:buNone/>
            </a:pPr>
            <a:endParaRPr lang="en-US" sz="3600" dirty="0" smtClean="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fontScale="90000"/>
          </a:bodyPr>
          <a:lstStyle/>
          <a:p>
            <a:r>
              <a:rPr lang="en-US" dirty="0" smtClean="0"/>
              <a:t>How we consider our forest rights…</a:t>
            </a:r>
            <a:endParaRPr lang="en-IN" dirty="0"/>
          </a:p>
        </p:txBody>
      </p:sp>
      <p:pic>
        <p:nvPicPr>
          <p:cNvPr id="4" name="Content Placeholder 3" descr="Banana.jpg"/>
          <p:cNvPicPr>
            <a:picLocks noGrp="1" noChangeAspect="1"/>
          </p:cNvPicPr>
          <p:nvPr>
            <p:ph idx="1"/>
          </p:nvPr>
        </p:nvPicPr>
        <p:blipFill>
          <a:blip r:embed="rId2" cstate="print"/>
          <a:stretch>
            <a:fillRect/>
          </a:stretch>
        </p:blipFill>
        <p:spPr>
          <a:xfrm>
            <a:off x="304800" y="3733800"/>
            <a:ext cx="3733800" cy="2852578"/>
          </a:xfrm>
        </p:spPr>
      </p:pic>
      <p:pic>
        <p:nvPicPr>
          <p:cNvPr id="5" name="Picture 4" descr="Cashew-fruit.jpg"/>
          <p:cNvPicPr>
            <a:picLocks noChangeAspect="1"/>
          </p:cNvPicPr>
          <p:nvPr/>
        </p:nvPicPr>
        <p:blipFill>
          <a:blip r:embed="rId3"/>
          <a:stretch>
            <a:fillRect/>
          </a:stretch>
        </p:blipFill>
        <p:spPr>
          <a:xfrm>
            <a:off x="304800" y="838200"/>
            <a:ext cx="3733800" cy="2590800"/>
          </a:xfrm>
          <a:prstGeom prst="rect">
            <a:avLst/>
          </a:prstGeom>
        </p:spPr>
      </p:pic>
      <p:pic>
        <p:nvPicPr>
          <p:cNvPr id="6" name="Picture 5" descr="Coconut.png"/>
          <p:cNvPicPr>
            <a:picLocks noChangeAspect="1"/>
          </p:cNvPicPr>
          <p:nvPr/>
        </p:nvPicPr>
        <p:blipFill>
          <a:blip r:embed="rId4"/>
          <a:stretch>
            <a:fillRect/>
          </a:stretch>
        </p:blipFill>
        <p:spPr>
          <a:xfrm>
            <a:off x="4343400" y="838200"/>
            <a:ext cx="4495800" cy="2590800"/>
          </a:xfrm>
          <a:prstGeom prst="rect">
            <a:avLst/>
          </a:prstGeom>
        </p:spPr>
      </p:pic>
      <p:pic>
        <p:nvPicPr>
          <p:cNvPr id="7" name="Picture 6" descr="Paddy.jpg"/>
          <p:cNvPicPr>
            <a:picLocks noChangeAspect="1"/>
          </p:cNvPicPr>
          <p:nvPr/>
        </p:nvPicPr>
        <p:blipFill>
          <a:blip r:embed="rId5" cstate="print"/>
          <a:stretch>
            <a:fillRect/>
          </a:stretch>
        </p:blipFill>
        <p:spPr>
          <a:xfrm>
            <a:off x="4419600" y="3733800"/>
            <a:ext cx="4419600" cy="2743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501</TotalTime>
  <Words>832</Words>
  <Application>Microsoft Office PowerPoint</Application>
  <PresentationFormat>On-screen Show (4:3)</PresentationFormat>
  <Paragraphs>158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Trek</vt:lpstr>
      <vt:lpstr>The Schedule Tribes and other Traditional Forest Dwellers ( Recognition of Forest Rights) ACT 2006</vt:lpstr>
      <vt:lpstr>PREAMBLE OF THE ACT</vt:lpstr>
      <vt:lpstr>Slide 3</vt:lpstr>
      <vt:lpstr>COMMUNITY FOREST RESOURCE</vt:lpstr>
      <vt:lpstr>Which are the Rights?</vt:lpstr>
      <vt:lpstr>Which are the Rights?</vt:lpstr>
      <vt:lpstr>Which are the Rights?</vt:lpstr>
      <vt:lpstr>Which are the Rights?</vt:lpstr>
      <vt:lpstr>How we consider our forest rights…</vt:lpstr>
      <vt:lpstr>Slide 10</vt:lpstr>
      <vt:lpstr>AND WHAT WE FAILS TO CONSIDER IS</vt:lpstr>
      <vt:lpstr>Slide 12</vt:lpstr>
      <vt:lpstr>Slide 13</vt:lpstr>
      <vt:lpstr>Slide 14</vt:lpstr>
      <vt:lpstr>Individual forest rights</vt:lpstr>
      <vt:lpstr>Community Forest Rights</vt:lpstr>
      <vt:lpstr>Community Forest Resource</vt:lpstr>
      <vt:lpstr>Section 3 (2) of the act</vt:lpstr>
      <vt:lpstr>Section 3 (2) of the act</vt:lpstr>
      <vt:lpstr>Section 3 (2) of the act</vt:lpstr>
      <vt:lpstr>Difference between IFR and CFR</vt:lpstr>
      <vt:lpstr>Slide 22</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Procedure for Claiming CFR of a Village</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Schedule Tribes and other Traditional Forest Dwellers ( Recognition of Forest Rights) ACT 2006</dc:title>
  <dc:creator>Velip Ravindra</dc:creator>
  <cp:lastModifiedBy>Velip Ravindra</cp:lastModifiedBy>
  <cp:revision>59</cp:revision>
  <dcterms:created xsi:type="dcterms:W3CDTF">2006-08-16T00:00:00Z</dcterms:created>
  <dcterms:modified xsi:type="dcterms:W3CDTF">2015-02-10T12:26:45Z</dcterms:modified>
</cp:coreProperties>
</file>